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4"/>
  </p:sldMasterIdLst>
  <p:notesMasterIdLst>
    <p:notesMasterId r:id="rId8"/>
  </p:notesMasterIdLst>
  <p:handoutMasterIdLst>
    <p:handoutMasterId r:id="rId9"/>
  </p:handoutMasterIdLst>
  <p:sldIdLst>
    <p:sldId id="5230" r:id="rId5"/>
    <p:sldId id="5231" r:id="rId6"/>
    <p:sldId id="5232" r:id="rId7"/>
  </p:sldIdLst>
  <p:sldSz cx="14630400" cy="8229600"/>
  <p:notesSz cx="6858000" cy="9874250"/>
  <p:custDataLst>
    <p:tags r:id="rId10"/>
  </p:custDataLst>
  <p:defaultTextStyle>
    <a:defPPr>
      <a:defRPr lang="en-US"/>
    </a:defPPr>
    <a:lvl1pPr marL="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1pPr>
    <a:lvl2pPr marL="73152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2pPr>
    <a:lvl3pPr marL="146304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3pPr>
    <a:lvl4pPr marL="219456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4pPr>
    <a:lvl5pPr marL="292608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5pPr>
    <a:lvl6pPr marL="365760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6pPr>
    <a:lvl7pPr marL="438912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7pPr>
    <a:lvl8pPr marL="512064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8pPr>
    <a:lvl9pPr marL="585216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77FF07E-D5A0-4407-AC59-EBEBF497A6F0}">
          <p14:sldIdLst>
            <p14:sldId id="5230"/>
            <p14:sldId id="5231"/>
            <p14:sldId id="523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365">
          <p15:clr>
            <a:srgbClr val="A4A3A4"/>
          </p15:clr>
        </p15:guide>
        <p15:guide id="2" orient="horz" pos="3450">
          <p15:clr>
            <a:srgbClr val="A4A3A4"/>
          </p15:clr>
        </p15:guide>
        <p15:guide id="3" orient="horz" pos="1006">
          <p15:clr>
            <a:srgbClr val="A4A3A4"/>
          </p15:clr>
        </p15:guide>
        <p15:guide id="4" orient="horz" pos="1640">
          <p15:clr>
            <a:srgbClr val="A4A3A4"/>
          </p15:clr>
        </p15:guide>
        <p15:guide id="5" pos="4608">
          <p15:clr>
            <a:srgbClr val="A4A3A4"/>
          </p15:clr>
        </p15:guide>
        <p15:guide id="6" pos="317">
          <p15:clr>
            <a:srgbClr val="A4A3A4"/>
          </p15:clr>
        </p15:guide>
        <p15:guide id="7" pos="889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AC"/>
    <a:srgbClr val="C86700"/>
    <a:srgbClr val="0F3E7A"/>
    <a:srgbClr val="6E298D"/>
    <a:srgbClr val="003272"/>
    <a:srgbClr val="57A83E"/>
    <a:srgbClr val="3B9120"/>
    <a:srgbClr val="000000"/>
    <a:srgbClr val="D31245"/>
    <a:srgbClr val="00AA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714" autoAdjust="0"/>
  </p:normalViewPr>
  <p:slideViewPr>
    <p:cSldViewPr snapToGrid="0" snapToObjects="1">
      <p:cViewPr varScale="1">
        <p:scale>
          <a:sx n="135" d="100"/>
          <a:sy n="135" d="100"/>
        </p:scale>
        <p:origin x="112" y="108"/>
      </p:cViewPr>
      <p:guideLst>
        <p:guide orient="horz" pos="2365"/>
        <p:guide orient="horz" pos="3450"/>
        <p:guide orient="horz" pos="1006"/>
        <p:guide orient="horz" pos="1640"/>
        <p:guide pos="4608"/>
        <p:guide pos="317"/>
        <p:guide pos="889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6642"/>
    </p:cViewPr>
  </p:sorterViewPr>
  <p:notesViewPr>
    <p:cSldViewPr snapToGrid="0" snapToObjects="1">
      <p:cViewPr varScale="1">
        <p:scale>
          <a:sx n="63" d="100"/>
          <a:sy n="63" d="100"/>
        </p:scale>
        <p:origin x="-3101" y="-67"/>
      </p:cViewPr>
      <p:guideLst>
        <p:guide orient="horz" pos="311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k, Gene [EMR/DISC/DAUT/AUGS]" userId="18d8e54a-3f0b-4716-9365-94ea2e7c5c47" providerId="ADAL" clId="{59554B65-0505-4135-850F-612FC695E072}"/>
    <pc:docChg chg="custSel addSld modSld modSection">
      <pc:chgData name="Juk, Gene [EMR/DISC/DAUT/AUGS]" userId="18d8e54a-3f0b-4716-9365-94ea2e7c5c47" providerId="ADAL" clId="{59554B65-0505-4135-850F-612FC695E072}" dt="2023-11-27T13:47:39.747" v="507" actId="790"/>
      <pc:docMkLst>
        <pc:docMk/>
      </pc:docMkLst>
      <pc:sldChg chg="addSp delSp modSp mod">
        <pc:chgData name="Juk, Gene [EMR/DISC/DAUT/AUGS]" userId="18d8e54a-3f0b-4716-9365-94ea2e7c5c47" providerId="ADAL" clId="{59554B65-0505-4135-850F-612FC695E072}" dt="2023-11-27T13:47:39.747" v="507" actId="790"/>
        <pc:sldMkLst>
          <pc:docMk/>
          <pc:sldMk cId="2100508803" sldId="5230"/>
        </pc:sldMkLst>
        <pc:spChg chg="mod">
          <ac:chgData name="Juk, Gene [EMR/DISC/DAUT/AUGS]" userId="18d8e54a-3f0b-4716-9365-94ea2e7c5c47" providerId="ADAL" clId="{59554B65-0505-4135-850F-612FC695E072}" dt="2023-11-27T13:34:13.542" v="413" actId="20577"/>
          <ac:spMkLst>
            <pc:docMk/>
            <pc:sldMk cId="2100508803" sldId="5230"/>
            <ac:spMk id="4" creationId="{3A79E0E0-A6FE-4AC6-B8DC-674FC9FDECD3}"/>
          </ac:spMkLst>
        </pc:spChg>
        <pc:spChg chg="del mod">
          <ac:chgData name="Juk, Gene [EMR/DISC/DAUT/AUGS]" userId="18d8e54a-3f0b-4716-9365-94ea2e7c5c47" providerId="ADAL" clId="{59554B65-0505-4135-850F-612FC695E072}" dt="2023-11-24T13:52:40.207" v="220" actId="478"/>
          <ac:spMkLst>
            <pc:docMk/>
            <pc:sldMk cId="2100508803" sldId="5230"/>
            <ac:spMk id="5" creationId="{898A8FB2-EDA2-4461-BB4D-A8C07AEC1C3D}"/>
          </ac:spMkLst>
        </pc:spChg>
        <pc:spChg chg="add mod">
          <ac:chgData name="Juk, Gene [EMR/DISC/DAUT/AUGS]" userId="18d8e54a-3f0b-4716-9365-94ea2e7c5c47" providerId="ADAL" clId="{59554B65-0505-4135-850F-612FC695E072}" dt="2023-11-27T13:47:39.747" v="507" actId="790"/>
          <ac:spMkLst>
            <pc:docMk/>
            <pc:sldMk cId="2100508803" sldId="5230"/>
            <ac:spMk id="8" creationId="{47608645-9EC8-0C7E-6FD6-15CD593E7776}"/>
          </ac:spMkLst>
        </pc:spChg>
        <pc:spChg chg="add mod">
          <ac:chgData name="Juk, Gene [EMR/DISC/DAUT/AUGS]" userId="18d8e54a-3f0b-4716-9365-94ea2e7c5c47" providerId="ADAL" clId="{59554B65-0505-4135-850F-612FC695E072}" dt="2023-11-27T13:47:39.747" v="507" actId="790"/>
          <ac:spMkLst>
            <pc:docMk/>
            <pc:sldMk cId="2100508803" sldId="5230"/>
            <ac:spMk id="14" creationId="{8CB41606-B641-03F7-9A3A-1E1EC16CB9B4}"/>
          </ac:spMkLst>
        </pc:spChg>
        <pc:spChg chg="add del mod">
          <ac:chgData name="Juk, Gene [EMR/DISC/DAUT/AUGS]" userId="18d8e54a-3f0b-4716-9365-94ea2e7c5c47" providerId="ADAL" clId="{59554B65-0505-4135-850F-612FC695E072}" dt="2023-11-27T13:30:34.709" v="361" actId="478"/>
          <ac:spMkLst>
            <pc:docMk/>
            <pc:sldMk cId="2100508803" sldId="5230"/>
            <ac:spMk id="15" creationId="{587A99D8-137D-5046-805B-775D73FCAC47}"/>
          </ac:spMkLst>
        </pc:spChg>
        <pc:spChg chg="add del mod">
          <ac:chgData name="Juk, Gene [EMR/DISC/DAUT/AUGS]" userId="18d8e54a-3f0b-4716-9365-94ea2e7c5c47" providerId="ADAL" clId="{59554B65-0505-4135-850F-612FC695E072}" dt="2023-11-27T13:30:34.709" v="361" actId="478"/>
          <ac:spMkLst>
            <pc:docMk/>
            <pc:sldMk cId="2100508803" sldId="5230"/>
            <ac:spMk id="18" creationId="{215C9CB2-70F4-C26B-549A-EC9B1373629D}"/>
          </ac:spMkLst>
        </pc:spChg>
        <pc:picChg chg="add mod">
          <ac:chgData name="Juk, Gene [EMR/DISC/DAUT/AUGS]" userId="18d8e54a-3f0b-4716-9365-94ea2e7c5c47" providerId="ADAL" clId="{59554B65-0505-4135-850F-612FC695E072}" dt="2023-11-27T13:29:43.125" v="357" actId="14100"/>
          <ac:picMkLst>
            <pc:docMk/>
            <pc:sldMk cId="2100508803" sldId="5230"/>
            <ac:picMk id="6" creationId="{B82FB68E-A0EF-695E-2F7E-6F84080B3C7F}"/>
          </ac:picMkLst>
        </pc:picChg>
        <pc:picChg chg="add del mod">
          <ac:chgData name="Juk, Gene [EMR/DISC/DAUT/AUGS]" userId="18d8e54a-3f0b-4716-9365-94ea2e7c5c47" providerId="ADAL" clId="{59554B65-0505-4135-850F-612FC695E072}" dt="2023-11-27T13:29:31.429" v="353" actId="478"/>
          <ac:picMkLst>
            <pc:docMk/>
            <pc:sldMk cId="2100508803" sldId="5230"/>
            <ac:picMk id="7" creationId="{B7005F44-E9B4-93AE-2219-B8DC2BBE362B}"/>
          </ac:picMkLst>
        </pc:picChg>
        <pc:picChg chg="add mod">
          <ac:chgData name="Juk, Gene [EMR/DISC/DAUT/AUGS]" userId="18d8e54a-3f0b-4716-9365-94ea2e7c5c47" providerId="ADAL" clId="{59554B65-0505-4135-850F-612FC695E072}" dt="2023-11-24T13:58:55.610" v="235" actId="1076"/>
          <ac:picMkLst>
            <pc:docMk/>
            <pc:sldMk cId="2100508803" sldId="5230"/>
            <ac:picMk id="9" creationId="{C474F22A-8239-3D8D-2E4C-BABBD1C9D43D}"/>
          </ac:picMkLst>
        </pc:picChg>
        <pc:picChg chg="add mod">
          <ac:chgData name="Juk, Gene [EMR/DISC/DAUT/AUGS]" userId="18d8e54a-3f0b-4716-9365-94ea2e7c5c47" providerId="ADAL" clId="{59554B65-0505-4135-850F-612FC695E072}" dt="2023-11-27T13:30:42.799" v="363" actId="1076"/>
          <ac:picMkLst>
            <pc:docMk/>
            <pc:sldMk cId="2100508803" sldId="5230"/>
            <ac:picMk id="10" creationId="{4ECAD16A-454E-B7D9-A464-EF3993668BA5}"/>
          </ac:picMkLst>
        </pc:picChg>
        <pc:picChg chg="add mod">
          <ac:chgData name="Juk, Gene [EMR/DISC/DAUT/AUGS]" userId="18d8e54a-3f0b-4716-9365-94ea2e7c5c47" providerId="ADAL" clId="{59554B65-0505-4135-850F-612FC695E072}" dt="2023-11-24T13:58:55.610" v="235" actId="1076"/>
          <ac:picMkLst>
            <pc:docMk/>
            <pc:sldMk cId="2100508803" sldId="5230"/>
            <ac:picMk id="11" creationId="{9538D55E-C2B2-FD0C-FB0C-C8837BEFE6AB}"/>
          </ac:picMkLst>
        </pc:picChg>
        <pc:picChg chg="add mod">
          <ac:chgData name="Juk, Gene [EMR/DISC/DAUT/AUGS]" userId="18d8e54a-3f0b-4716-9365-94ea2e7c5c47" providerId="ADAL" clId="{59554B65-0505-4135-850F-612FC695E072}" dt="2023-11-24T13:58:55.610" v="235" actId="1076"/>
          <ac:picMkLst>
            <pc:docMk/>
            <pc:sldMk cId="2100508803" sldId="5230"/>
            <ac:picMk id="13" creationId="{67B0ADCB-25B2-B850-D54D-3A9EAD6791CF}"/>
          </ac:picMkLst>
        </pc:picChg>
        <pc:picChg chg="add del mod">
          <ac:chgData name="Juk, Gene [EMR/DISC/DAUT/AUGS]" userId="18d8e54a-3f0b-4716-9365-94ea2e7c5c47" providerId="ADAL" clId="{59554B65-0505-4135-850F-612FC695E072}" dt="2023-11-27T13:30:34.709" v="361" actId="478"/>
          <ac:picMkLst>
            <pc:docMk/>
            <pc:sldMk cId="2100508803" sldId="5230"/>
            <ac:picMk id="17" creationId="{5693965D-C7E2-9AF0-1174-69024A8820B5}"/>
          </ac:picMkLst>
        </pc:picChg>
        <pc:picChg chg="add del mod">
          <ac:chgData name="Juk, Gene [EMR/DISC/DAUT/AUGS]" userId="18d8e54a-3f0b-4716-9365-94ea2e7c5c47" providerId="ADAL" clId="{59554B65-0505-4135-850F-612FC695E072}" dt="2023-11-27T13:30:34.709" v="361" actId="478"/>
          <ac:picMkLst>
            <pc:docMk/>
            <pc:sldMk cId="2100508803" sldId="5230"/>
            <ac:picMk id="20" creationId="{5C6C5BC9-C489-E38F-B47B-50A24074010A}"/>
          </ac:picMkLst>
        </pc:picChg>
        <pc:picChg chg="add del mod">
          <ac:chgData name="Juk, Gene [EMR/DISC/DAUT/AUGS]" userId="18d8e54a-3f0b-4716-9365-94ea2e7c5c47" providerId="ADAL" clId="{59554B65-0505-4135-850F-612FC695E072}" dt="2023-11-27T13:30:34.709" v="361" actId="478"/>
          <ac:picMkLst>
            <pc:docMk/>
            <pc:sldMk cId="2100508803" sldId="5230"/>
            <ac:picMk id="22" creationId="{BFA6D8D1-A233-B424-CA82-CF190A456255}"/>
          </ac:picMkLst>
        </pc:picChg>
        <pc:picChg chg="add del mod">
          <ac:chgData name="Juk, Gene [EMR/DISC/DAUT/AUGS]" userId="18d8e54a-3f0b-4716-9365-94ea2e7c5c47" providerId="ADAL" clId="{59554B65-0505-4135-850F-612FC695E072}" dt="2023-11-27T13:30:34.709" v="361" actId="478"/>
          <ac:picMkLst>
            <pc:docMk/>
            <pc:sldMk cId="2100508803" sldId="5230"/>
            <ac:picMk id="24" creationId="{9C2F35A4-77C1-2239-C8EC-87B10A6A7B6C}"/>
          </ac:picMkLst>
        </pc:picChg>
      </pc:sldChg>
      <pc:sldChg chg="addSp delSp modSp add mod">
        <pc:chgData name="Juk, Gene [EMR/DISC/DAUT/AUGS]" userId="18d8e54a-3f0b-4716-9365-94ea2e7c5c47" providerId="ADAL" clId="{59554B65-0505-4135-850F-612FC695E072}" dt="2023-11-27T13:47:21.689" v="502" actId="790"/>
        <pc:sldMkLst>
          <pc:docMk/>
          <pc:sldMk cId="459083503" sldId="5231"/>
        </pc:sldMkLst>
        <pc:spChg chg="mod">
          <ac:chgData name="Juk, Gene [EMR/DISC/DAUT/AUGS]" userId="18d8e54a-3f0b-4716-9365-94ea2e7c5c47" providerId="ADAL" clId="{59554B65-0505-4135-850F-612FC695E072}" dt="2023-11-27T13:34:23.685" v="423" actId="20577"/>
          <ac:spMkLst>
            <pc:docMk/>
            <pc:sldMk cId="459083503" sldId="5231"/>
            <ac:spMk id="4" creationId="{3A79E0E0-A6FE-4AC6-B8DC-674FC9FDECD3}"/>
          </ac:spMkLst>
        </pc:spChg>
        <pc:spChg chg="del">
          <ac:chgData name="Juk, Gene [EMR/DISC/DAUT/AUGS]" userId="18d8e54a-3f0b-4716-9365-94ea2e7c5c47" providerId="ADAL" clId="{59554B65-0505-4135-850F-612FC695E072}" dt="2023-11-24T15:22:29.178" v="340" actId="478"/>
          <ac:spMkLst>
            <pc:docMk/>
            <pc:sldMk cId="459083503" sldId="5231"/>
            <ac:spMk id="5" creationId="{898A8FB2-EDA2-4461-BB4D-A8C07AEC1C3D}"/>
          </ac:spMkLst>
        </pc:spChg>
        <pc:spChg chg="add mod">
          <ac:chgData name="Juk, Gene [EMR/DISC/DAUT/AUGS]" userId="18d8e54a-3f0b-4716-9365-94ea2e7c5c47" providerId="ADAL" clId="{59554B65-0505-4135-850F-612FC695E072}" dt="2023-11-27T13:47:21.689" v="502" actId="790"/>
          <ac:spMkLst>
            <pc:docMk/>
            <pc:sldMk cId="459083503" sldId="5231"/>
            <ac:spMk id="5" creationId="{997DE33C-0921-8AC0-FF22-34F6FFB9C97F}"/>
          </ac:spMkLst>
        </pc:spChg>
        <pc:spChg chg="add del mod">
          <ac:chgData name="Juk, Gene [EMR/DISC/DAUT/AUGS]" userId="18d8e54a-3f0b-4716-9365-94ea2e7c5c47" providerId="ADAL" clId="{59554B65-0505-4135-850F-612FC695E072}" dt="2023-11-27T13:30:28.378" v="360" actId="21"/>
          <ac:spMkLst>
            <pc:docMk/>
            <pc:sldMk cId="459083503" sldId="5231"/>
            <ac:spMk id="6" creationId="{5D772FDE-0638-A6B8-59B5-15DE95CBB769}"/>
          </ac:spMkLst>
        </pc:spChg>
        <pc:spChg chg="add mod">
          <ac:chgData name="Juk, Gene [EMR/DISC/DAUT/AUGS]" userId="18d8e54a-3f0b-4716-9365-94ea2e7c5c47" providerId="ADAL" clId="{59554B65-0505-4135-850F-612FC695E072}" dt="2023-11-27T13:47:21.689" v="502" actId="790"/>
          <ac:spMkLst>
            <pc:docMk/>
            <pc:sldMk cId="459083503" sldId="5231"/>
            <ac:spMk id="10" creationId="{8F00E285-ABC5-B4E3-8AF6-4D79D7A78D0B}"/>
          </ac:spMkLst>
        </pc:spChg>
        <pc:picChg chg="del">
          <ac:chgData name="Juk, Gene [EMR/DISC/DAUT/AUGS]" userId="18d8e54a-3f0b-4716-9365-94ea2e7c5c47" providerId="ADAL" clId="{59554B65-0505-4135-850F-612FC695E072}" dt="2023-11-27T13:31:17.351" v="364" actId="478"/>
          <ac:picMkLst>
            <pc:docMk/>
            <pc:sldMk cId="459083503" sldId="5231"/>
            <ac:picMk id="7" creationId="{B7005F44-E9B4-93AE-2219-B8DC2BBE362B}"/>
          </ac:picMkLst>
        </pc:picChg>
        <pc:picChg chg="add mod">
          <ac:chgData name="Juk, Gene [EMR/DISC/DAUT/AUGS]" userId="18d8e54a-3f0b-4716-9365-94ea2e7c5c47" providerId="ADAL" clId="{59554B65-0505-4135-850F-612FC695E072}" dt="2023-11-27T13:35:27.316" v="484" actId="1076"/>
          <ac:picMkLst>
            <pc:docMk/>
            <pc:sldMk cId="459083503" sldId="5231"/>
            <ac:picMk id="8" creationId="{A5A5B2C0-B725-2A6D-4664-20DC829C6F39}"/>
          </ac:picMkLst>
        </pc:picChg>
        <pc:picChg chg="add del mod">
          <ac:chgData name="Juk, Gene [EMR/DISC/DAUT/AUGS]" userId="18d8e54a-3f0b-4716-9365-94ea2e7c5c47" providerId="ADAL" clId="{59554B65-0505-4135-850F-612FC695E072}" dt="2023-11-27T13:30:28.378" v="360" actId="21"/>
          <ac:picMkLst>
            <pc:docMk/>
            <pc:sldMk cId="459083503" sldId="5231"/>
            <ac:picMk id="9" creationId="{38719ED4-0763-C996-266E-4DF793572B46}"/>
          </ac:picMkLst>
        </pc:picChg>
        <pc:picChg chg="add del mod">
          <ac:chgData name="Juk, Gene [EMR/DISC/DAUT/AUGS]" userId="18d8e54a-3f0b-4716-9365-94ea2e7c5c47" providerId="ADAL" clId="{59554B65-0505-4135-850F-612FC695E072}" dt="2023-11-27T13:32:34.280" v="371" actId="478"/>
          <ac:picMkLst>
            <pc:docMk/>
            <pc:sldMk cId="459083503" sldId="5231"/>
            <ac:picMk id="11" creationId="{FB9DFA42-DE5E-1CCB-ACB2-68F76203F2E9}"/>
          </ac:picMkLst>
        </pc:picChg>
        <pc:picChg chg="add del mod">
          <ac:chgData name="Juk, Gene [EMR/DISC/DAUT/AUGS]" userId="18d8e54a-3f0b-4716-9365-94ea2e7c5c47" providerId="ADAL" clId="{59554B65-0505-4135-850F-612FC695E072}" dt="2023-11-27T13:32:56.756" v="373" actId="478"/>
          <ac:picMkLst>
            <pc:docMk/>
            <pc:sldMk cId="459083503" sldId="5231"/>
            <ac:picMk id="12" creationId="{9E13164B-31D0-93CA-346A-5F04C5E7D54D}"/>
          </ac:picMkLst>
        </pc:picChg>
        <pc:picChg chg="add del mod">
          <ac:chgData name="Juk, Gene [EMR/DISC/DAUT/AUGS]" userId="18d8e54a-3f0b-4716-9365-94ea2e7c5c47" providerId="ADAL" clId="{59554B65-0505-4135-850F-612FC695E072}" dt="2023-11-27T13:33:11.799" v="378" actId="478"/>
          <ac:picMkLst>
            <pc:docMk/>
            <pc:sldMk cId="459083503" sldId="5231"/>
            <ac:picMk id="13" creationId="{19BF2D6C-3956-F0CB-B917-C780A087D9EA}"/>
          </ac:picMkLst>
        </pc:picChg>
        <pc:picChg chg="add mod">
          <ac:chgData name="Juk, Gene [EMR/DISC/DAUT/AUGS]" userId="18d8e54a-3f0b-4716-9365-94ea2e7c5c47" providerId="ADAL" clId="{59554B65-0505-4135-850F-612FC695E072}" dt="2023-11-27T13:31:17.882" v="365"/>
          <ac:picMkLst>
            <pc:docMk/>
            <pc:sldMk cId="459083503" sldId="5231"/>
            <ac:picMk id="14" creationId="{A87790D2-DEA8-E86B-4226-86A189878220}"/>
          </ac:picMkLst>
        </pc:picChg>
        <pc:picChg chg="add mod">
          <ac:chgData name="Juk, Gene [EMR/DISC/DAUT/AUGS]" userId="18d8e54a-3f0b-4716-9365-94ea2e7c5c47" providerId="ADAL" clId="{59554B65-0505-4135-850F-612FC695E072}" dt="2023-11-27T13:33:43.003" v="382" actId="1076"/>
          <ac:picMkLst>
            <pc:docMk/>
            <pc:sldMk cId="459083503" sldId="5231"/>
            <ac:picMk id="16" creationId="{3A71107F-290F-1732-C964-5984247E2563}"/>
          </ac:picMkLst>
        </pc:picChg>
        <pc:picChg chg="add mod">
          <ac:chgData name="Juk, Gene [EMR/DISC/DAUT/AUGS]" userId="18d8e54a-3f0b-4716-9365-94ea2e7c5c47" providerId="ADAL" clId="{59554B65-0505-4135-850F-612FC695E072}" dt="2023-11-27T13:33:45.750" v="383" actId="1076"/>
          <ac:picMkLst>
            <pc:docMk/>
            <pc:sldMk cId="459083503" sldId="5231"/>
            <ac:picMk id="18" creationId="{8B6CB849-C332-98A8-4A3E-B43421D91E42}"/>
          </ac:picMkLst>
        </pc:picChg>
        <pc:picChg chg="add mod">
          <ac:chgData name="Juk, Gene [EMR/DISC/DAUT/AUGS]" userId="18d8e54a-3f0b-4716-9365-94ea2e7c5c47" providerId="ADAL" clId="{59554B65-0505-4135-850F-612FC695E072}" dt="2023-11-27T13:33:40.263" v="381" actId="1076"/>
          <ac:picMkLst>
            <pc:docMk/>
            <pc:sldMk cId="459083503" sldId="5231"/>
            <ac:picMk id="20" creationId="{FB73A5C0-7893-B66D-63F0-D0F9FD21DAA6}"/>
          </ac:picMkLst>
        </pc:picChg>
      </pc:sldChg>
      <pc:sldChg chg="addSp delSp modSp add mod">
        <pc:chgData name="Juk, Gene [EMR/DISC/DAUT/AUGS]" userId="18d8e54a-3f0b-4716-9365-94ea2e7c5c47" providerId="ADAL" clId="{59554B65-0505-4135-850F-612FC695E072}" dt="2023-11-27T13:47:09.116" v="501" actId="790"/>
        <pc:sldMkLst>
          <pc:docMk/>
          <pc:sldMk cId="715254647" sldId="5232"/>
        </pc:sldMkLst>
        <pc:spChg chg="mod">
          <ac:chgData name="Juk, Gene [EMR/DISC/DAUT/AUGS]" userId="18d8e54a-3f0b-4716-9365-94ea2e7c5c47" providerId="ADAL" clId="{59554B65-0505-4135-850F-612FC695E072}" dt="2023-11-27T13:34:32.180" v="438" actId="20577"/>
          <ac:spMkLst>
            <pc:docMk/>
            <pc:sldMk cId="715254647" sldId="5232"/>
            <ac:spMk id="4" creationId="{3A79E0E0-A6FE-4AC6-B8DC-674FC9FDECD3}"/>
          </ac:spMkLst>
        </pc:spChg>
        <pc:spChg chg="mod">
          <ac:chgData name="Juk, Gene [EMR/DISC/DAUT/AUGS]" userId="18d8e54a-3f0b-4716-9365-94ea2e7c5c47" providerId="ADAL" clId="{59554B65-0505-4135-850F-612FC695E072}" dt="2023-11-27T13:47:09.116" v="501" actId="790"/>
          <ac:spMkLst>
            <pc:docMk/>
            <pc:sldMk cId="715254647" sldId="5232"/>
            <ac:spMk id="5" creationId="{997DE33C-0921-8AC0-FF22-34F6FFB9C97F}"/>
          </ac:spMkLst>
        </pc:spChg>
        <pc:spChg chg="mod">
          <ac:chgData name="Juk, Gene [EMR/DISC/DAUT/AUGS]" userId="18d8e54a-3f0b-4716-9365-94ea2e7c5c47" providerId="ADAL" clId="{59554B65-0505-4135-850F-612FC695E072}" dt="2023-11-27T13:47:00.976" v="500" actId="790"/>
          <ac:spMkLst>
            <pc:docMk/>
            <pc:sldMk cId="715254647" sldId="5232"/>
            <ac:spMk id="10" creationId="{8F00E285-ABC5-B4E3-8AF6-4D79D7A78D0B}"/>
          </ac:spMkLst>
        </pc:spChg>
        <pc:picChg chg="add mod">
          <ac:chgData name="Juk, Gene [EMR/DISC/DAUT/AUGS]" userId="18d8e54a-3f0b-4716-9365-94ea2e7c5c47" providerId="ADAL" clId="{59554B65-0505-4135-850F-612FC695E072}" dt="2023-11-27T13:35:54.108" v="489" actId="1076"/>
          <ac:picMkLst>
            <pc:docMk/>
            <pc:sldMk cId="715254647" sldId="5232"/>
            <ac:picMk id="7" creationId="{55A05990-196B-EA1C-C5C7-AD415B443B63}"/>
          </ac:picMkLst>
        </pc:picChg>
        <pc:picChg chg="del">
          <ac:chgData name="Juk, Gene [EMR/DISC/DAUT/AUGS]" userId="18d8e54a-3f0b-4716-9365-94ea2e7c5c47" providerId="ADAL" clId="{59554B65-0505-4135-850F-612FC695E072}" dt="2023-11-27T13:35:22.503" v="483" actId="478"/>
          <ac:picMkLst>
            <pc:docMk/>
            <pc:sldMk cId="715254647" sldId="5232"/>
            <ac:picMk id="8" creationId="{A5A5B2C0-B725-2A6D-4664-20DC829C6F39}"/>
          </ac:picMkLst>
        </pc:picChg>
        <pc:picChg chg="add mod">
          <ac:chgData name="Juk, Gene [EMR/DISC/DAUT/AUGS]" userId="18d8e54a-3f0b-4716-9365-94ea2e7c5c47" providerId="ADAL" clId="{59554B65-0505-4135-850F-612FC695E072}" dt="2023-11-27T13:46:15.677" v="495" actId="1076"/>
          <ac:picMkLst>
            <pc:docMk/>
            <pc:sldMk cId="715254647" sldId="5232"/>
            <ac:picMk id="11" creationId="{FDDD0908-B78F-F25D-5016-2A675661378B}"/>
          </ac:picMkLst>
        </pc:picChg>
        <pc:picChg chg="add mod">
          <ac:chgData name="Juk, Gene [EMR/DISC/DAUT/AUGS]" userId="18d8e54a-3f0b-4716-9365-94ea2e7c5c47" providerId="ADAL" clId="{59554B65-0505-4135-850F-612FC695E072}" dt="2023-11-27T13:46:43.875" v="499" actId="14100"/>
          <ac:picMkLst>
            <pc:docMk/>
            <pc:sldMk cId="715254647" sldId="5232"/>
            <ac:picMk id="13" creationId="{6E16B958-6A74-9318-0F12-B07D81C2FEC4}"/>
          </ac:picMkLst>
        </pc:picChg>
        <pc:picChg chg="del">
          <ac:chgData name="Juk, Gene [EMR/DISC/DAUT/AUGS]" userId="18d8e54a-3f0b-4716-9365-94ea2e7c5c47" providerId="ADAL" clId="{59554B65-0505-4135-850F-612FC695E072}" dt="2023-11-27T13:36:04.101" v="490" actId="478"/>
          <ac:picMkLst>
            <pc:docMk/>
            <pc:sldMk cId="715254647" sldId="5232"/>
            <ac:picMk id="16" creationId="{3A71107F-290F-1732-C964-5984247E2563}"/>
          </ac:picMkLst>
        </pc:picChg>
        <pc:picChg chg="del">
          <ac:chgData name="Juk, Gene [EMR/DISC/DAUT/AUGS]" userId="18d8e54a-3f0b-4716-9365-94ea2e7c5c47" providerId="ADAL" clId="{59554B65-0505-4135-850F-612FC695E072}" dt="2023-11-27T13:36:04.742" v="491" actId="478"/>
          <ac:picMkLst>
            <pc:docMk/>
            <pc:sldMk cId="715254647" sldId="5232"/>
            <ac:picMk id="18" creationId="{8B6CB849-C332-98A8-4A3E-B43421D91E42}"/>
          </ac:picMkLst>
        </pc:picChg>
        <pc:picChg chg="del">
          <ac:chgData name="Juk, Gene [EMR/DISC/DAUT/AUGS]" userId="18d8e54a-3f0b-4716-9365-94ea2e7c5c47" providerId="ADAL" clId="{59554B65-0505-4135-850F-612FC695E072}" dt="2023-11-27T13:36:05.334" v="492" actId="478"/>
          <ac:picMkLst>
            <pc:docMk/>
            <pc:sldMk cId="715254647" sldId="5232"/>
            <ac:picMk id="20" creationId="{FB73A5C0-7893-B66D-63F0-D0F9FD21DAA6}"/>
          </ac:picMkLst>
        </pc:picChg>
      </pc:sldChg>
    </pc:docChg>
  </pc:docChgLst>
  <pc:docChgLst>
    <pc:chgData name="Juk, Gene [AUTOSOL/MAS/AUGS]" userId="18d8e54a-3f0b-4716-9365-94ea2e7c5c47" providerId="ADAL" clId="{AB21E656-F3D3-400A-95D5-53B7C74673BE}"/>
    <pc:docChg chg="custSel modSld modMainMaster">
      <pc:chgData name="Juk, Gene [AUTOSOL/MAS/AUGS]" userId="18d8e54a-3f0b-4716-9365-94ea2e7c5c47" providerId="ADAL" clId="{AB21E656-F3D3-400A-95D5-53B7C74673BE}" dt="2022-09-26T06:35:10.495" v="385" actId="20577"/>
      <pc:docMkLst>
        <pc:docMk/>
      </pc:docMkLst>
      <pc:sldChg chg="delSp modSp mod">
        <pc:chgData name="Juk, Gene [AUTOSOL/MAS/AUGS]" userId="18d8e54a-3f0b-4716-9365-94ea2e7c5c47" providerId="ADAL" clId="{AB21E656-F3D3-400A-95D5-53B7C74673BE}" dt="2022-09-26T06:35:10.495" v="385" actId="20577"/>
        <pc:sldMkLst>
          <pc:docMk/>
          <pc:sldMk cId="2100508803" sldId="5230"/>
        </pc:sldMkLst>
        <pc:spChg chg="mod">
          <ac:chgData name="Juk, Gene [AUTOSOL/MAS/AUGS]" userId="18d8e54a-3f0b-4716-9365-94ea2e7c5c47" providerId="ADAL" clId="{AB21E656-F3D3-400A-95D5-53B7C74673BE}" dt="2022-09-26T06:04:39.741" v="329" actId="20577"/>
          <ac:spMkLst>
            <pc:docMk/>
            <pc:sldMk cId="2100508803" sldId="5230"/>
            <ac:spMk id="4" creationId="{3A79E0E0-A6FE-4AC6-B8DC-674FC9FDECD3}"/>
          </ac:spMkLst>
        </pc:spChg>
        <pc:spChg chg="mod">
          <ac:chgData name="Juk, Gene [AUTOSOL/MAS/AUGS]" userId="18d8e54a-3f0b-4716-9365-94ea2e7c5c47" providerId="ADAL" clId="{AB21E656-F3D3-400A-95D5-53B7C74673BE}" dt="2022-09-26T06:35:10.495" v="385" actId="20577"/>
          <ac:spMkLst>
            <pc:docMk/>
            <pc:sldMk cId="2100508803" sldId="5230"/>
            <ac:spMk id="5" creationId="{898A8FB2-EDA2-4461-BB4D-A8C07AEC1C3D}"/>
          </ac:spMkLst>
        </pc:spChg>
        <pc:graphicFrameChg chg="del">
          <ac:chgData name="Juk, Gene [AUTOSOL/MAS/AUGS]" userId="18d8e54a-3f0b-4716-9365-94ea2e7c5c47" providerId="ADAL" clId="{AB21E656-F3D3-400A-95D5-53B7C74673BE}" dt="2022-09-26T05:55:19.657" v="53" actId="478"/>
          <ac:graphicFrameMkLst>
            <pc:docMk/>
            <pc:sldMk cId="2100508803" sldId="5230"/>
            <ac:graphicFrameMk id="6" creationId="{629D777C-778F-425C-AAF3-29862A786035}"/>
          </ac:graphicFrameMkLst>
        </pc:graphicFrameChg>
        <pc:graphicFrameChg chg="del">
          <ac:chgData name="Juk, Gene [AUTOSOL/MAS/AUGS]" userId="18d8e54a-3f0b-4716-9365-94ea2e7c5c47" providerId="ADAL" clId="{AB21E656-F3D3-400A-95D5-53B7C74673BE}" dt="2022-09-26T05:55:20.253" v="54" actId="478"/>
          <ac:graphicFrameMkLst>
            <pc:docMk/>
            <pc:sldMk cId="2100508803" sldId="5230"/>
            <ac:graphicFrameMk id="7" creationId="{B714980B-54E0-4210-920D-16C23E363C6B}"/>
          </ac:graphicFrameMkLst>
        </pc:graphicFrameChg>
      </pc:sldChg>
      <pc:sldMasterChg chg="delSp mod">
        <pc:chgData name="Juk, Gene [AUTOSOL/MAS/AUGS]" userId="18d8e54a-3f0b-4716-9365-94ea2e7c5c47" providerId="ADAL" clId="{AB21E656-F3D3-400A-95D5-53B7C74673BE}" dt="2022-09-26T06:03:58.510" v="323" actId="478"/>
        <pc:sldMasterMkLst>
          <pc:docMk/>
          <pc:sldMasterMk cId="1425264352" sldId="2147483721"/>
        </pc:sldMasterMkLst>
        <pc:spChg chg="del">
          <ac:chgData name="Juk, Gene [AUTOSOL/MAS/AUGS]" userId="18d8e54a-3f0b-4716-9365-94ea2e7c5c47" providerId="ADAL" clId="{AB21E656-F3D3-400A-95D5-53B7C74673BE}" dt="2022-09-26T06:01:10.141" v="271"/>
          <ac:spMkLst>
            <pc:docMk/>
            <pc:sldMasterMk cId="1425264352" sldId="2147483721"/>
            <ac:spMk id="3" creationId="{5E10E3B0-A0AF-4C32-9367-3D0F0AE2CE46}"/>
          </ac:spMkLst>
        </pc:spChg>
        <pc:spChg chg="del">
          <ac:chgData name="Juk, Gene [AUTOSOL/MAS/AUGS]" userId="18d8e54a-3f0b-4716-9365-94ea2e7c5c47" providerId="ADAL" clId="{AB21E656-F3D3-400A-95D5-53B7C74673BE}" dt="2022-09-26T06:03:58.510" v="323" actId="478"/>
          <ac:spMkLst>
            <pc:docMk/>
            <pc:sldMasterMk cId="1425264352" sldId="2147483721"/>
            <ac:spMk id="9" creationId="{99ADFE2E-756C-4F32-B178-EECC8FC872E9}"/>
          </ac:spMkLst>
        </pc:sp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50579D-5412-4EB9-B8AE-311FD3997FBC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378824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95AC85-F1B1-4669-8DB4-7B0070B084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776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A5B416-5F0F-4485-8D14-92CEBB19703D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41363"/>
            <a:ext cx="657860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690269"/>
            <a:ext cx="548640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378824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6B116C-1CAD-49E2-B44E-AB4A995DE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3591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73152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146304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219456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292608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365760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438912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512064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585216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/>
          </p:nvPr>
        </p:nvSpPr>
        <p:spPr>
          <a:xfrm>
            <a:off x="655321" y="1607820"/>
            <a:ext cx="13324840" cy="5798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6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79680" y="7406640"/>
            <a:ext cx="1377722" cy="48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tx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5802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Withou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/>
          </p:nvPr>
        </p:nvSpPr>
        <p:spPr>
          <a:xfrm>
            <a:off x="655321" y="1607820"/>
            <a:ext cx="13324840" cy="5798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tx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88139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1 Line Ex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7366567"/>
            <a:ext cx="14630400" cy="867910"/>
            <a:chOff x="0" y="5686691"/>
            <a:chExt cx="8306602" cy="731521"/>
          </a:xfrm>
        </p:grpSpPr>
        <p:sp>
          <p:nvSpPr>
            <p:cNvPr id="7" name="Rectangle 6"/>
            <p:cNvSpPr/>
            <p:nvPr/>
          </p:nvSpPr>
          <p:spPr bwMode="auto">
            <a:xfrm>
              <a:off x="0" y="5686692"/>
              <a:ext cx="8306602" cy="73152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8" name="Straight Connector 7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3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20" name="Content Placeholder 19"/>
          <p:cNvSpPr>
            <a:spLocks noGrp="1"/>
          </p:cNvSpPr>
          <p:nvPr>
            <p:ph sz="quarter" idx="19" hasCustomPrompt="1"/>
          </p:nvPr>
        </p:nvSpPr>
        <p:spPr>
          <a:xfrm>
            <a:off x="655321" y="1607820"/>
            <a:ext cx="13324840" cy="5524500"/>
          </a:xfrm>
        </p:spPr>
        <p:txBody>
          <a:bodyPr/>
          <a:lstStyle/>
          <a:p>
            <a:pPr lvl="0"/>
            <a:r>
              <a:rPr lang="en-US" dirty="0"/>
              <a:t>The blue tombstone layout options should be used for all external, customer-facing presentations and can be used for internal presentations other than for planning conferences where yellow is the preferred option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7"/>
          </p:nvPr>
        </p:nvSpPr>
        <p:spPr>
          <a:xfrm>
            <a:off x="180340" y="7498080"/>
            <a:ext cx="14295122" cy="425011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bg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99C059EF-45BE-4F9D-B0DE-B2CA8AC05CD7}"/>
              </a:ext>
            </a:extLst>
          </p:cNvPr>
          <p:cNvSpPr txBox="1">
            <a:spLocks/>
          </p:cNvSpPr>
          <p:nvPr userDrawn="1"/>
        </p:nvSpPr>
        <p:spPr>
          <a:xfrm>
            <a:off x="319532" y="7933627"/>
            <a:ext cx="1935429" cy="295974"/>
          </a:xfrm>
          <a:prstGeom prst="rect">
            <a:avLst/>
          </a:prstGeom>
        </p:spPr>
        <p:txBody>
          <a:bodyPr vert="horz" lIns="109728" tIns="54864" rIns="109728" bIns="54864" rtlCol="0" anchor="t" anchorCtr="0">
            <a:normAutofit/>
          </a:bodyPr>
          <a:lstStyle>
            <a:defPPr>
              <a:defRPr lang="en-US"/>
            </a:defPPr>
            <a:lvl1pPr mar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8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960" dirty="0">
                <a:solidFill>
                  <a:schemeClr val="bg1"/>
                </a:solidFill>
              </a:rPr>
              <a:t>Emerson Confidential</a:t>
            </a:r>
          </a:p>
        </p:txBody>
      </p:sp>
    </p:spTree>
    <p:extLst>
      <p:ext uri="{BB962C8B-B14F-4D97-AF65-F5344CB8AC3E}">
        <p14:creationId xmlns:p14="http://schemas.microsoft.com/office/powerpoint/2010/main" val="145741552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2 Line Ex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0" y="7040881"/>
            <a:ext cx="14630400" cy="1188720"/>
            <a:chOff x="0" y="5686691"/>
            <a:chExt cx="8306602" cy="825501"/>
          </a:xfrm>
        </p:grpSpPr>
        <p:sp>
          <p:nvSpPr>
            <p:cNvPr id="19" name="Rectangle 18"/>
            <p:cNvSpPr/>
            <p:nvPr/>
          </p:nvSpPr>
          <p:spPr bwMode="auto">
            <a:xfrm>
              <a:off x="0" y="5686692"/>
              <a:ext cx="8306602" cy="82550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20" name="Straight Connector 19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3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7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655321" y="1607820"/>
            <a:ext cx="13365480" cy="5266944"/>
          </a:xfrm>
        </p:spPr>
        <p:txBody>
          <a:bodyPr/>
          <a:lstStyle/>
          <a:p>
            <a:pPr lvl="0"/>
            <a:r>
              <a:rPr lang="en-US"/>
              <a:t>The blue tombstone layout options should be used for all external, customer-facing presentations and can be used for internal presentations other than for planning conferences where yellow is the preferred option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180341" y="7187185"/>
            <a:ext cx="14295120" cy="749046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9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bg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2208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3 Line Ex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0" y="6766561"/>
            <a:ext cx="14630400" cy="1463041"/>
            <a:chOff x="0" y="5686691"/>
            <a:chExt cx="8306602" cy="825501"/>
          </a:xfrm>
        </p:grpSpPr>
        <p:sp>
          <p:nvSpPr>
            <p:cNvPr id="19" name="Rectangle 18"/>
            <p:cNvSpPr/>
            <p:nvPr/>
          </p:nvSpPr>
          <p:spPr bwMode="auto">
            <a:xfrm>
              <a:off x="0" y="5686692"/>
              <a:ext cx="8306602" cy="82550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20" name="Straight Connector 19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3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7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655321" y="1607820"/>
            <a:ext cx="13365480" cy="4975860"/>
          </a:xfrm>
        </p:spPr>
        <p:txBody>
          <a:bodyPr/>
          <a:lstStyle/>
          <a:p>
            <a:pPr lvl="0"/>
            <a:r>
              <a:rPr lang="en-US"/>
              <a:t>The blue tombstone layout options should be used for all external, customer-facing presentations and can be used for internal presentations other than for planning conferences where yellow is the preferred option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180341" y="6890191"/>
            <a:ext cx="14295120" cy="1046040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9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bg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92891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1 Line In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7366567"/>
            <a:ext cx="14630400" cy="867910"/>
            <a:chOff x="0" y="5686691"/>
            <a:chExt cx="8306602" cy="731521"/>
          </a:xfrm>
        </p:grpSpPr>
        <p:sp>
          <p:nvSpPr>
            <p:cNvPr id="7" name="Rectangle 6"/>
            <p:cNvSpPr/>
            <p:nvPr/>
          </p:nvSpPr>
          <p:spPr bwMode="auto">
            <a:xfrm>
              <a:off x="0" y="5686692"/>
              <a:ext cx="8306602" cy="731520"/>
            </a:xfrm>
            <a:prstGeom prst="rect">
              <a:avLst/>
            </a:prstGeom>
            <a:solidFill>
              <a:srgbClr val="FFFF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chemeClr val="tx1"/>
                </a:solidFill>
              </a:endParaRPr>
            </a:p>
          </p:txBody>
        </p:sp>
        <p:cxnSp>
          <p:nvCxnSpPr>
            <p:cNvPr id="8" name="Straight Connector 7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tx2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16" name="Text Placeholder 15"/>
          <p:cNvSpPr>
            <a:spLocks noGrp="1"/>
          </p:cNvSpPr>
          <p:nvPr>
            <p:ph type="body" sz="quarter" idx="17"/>
          </p:nvPr>
        </p:nvSpPr>
        <p:spPr>
          <a:xfrm>
            <a:off x="180341" y="7498080"/>
            <a:ext cx="14295120" cy="425011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9" hasCustomPrompt="1"/>
          </p:nvPr>
        </p:nvSpPr>
        <p:spPr>
          <a:xfrm>
            <a:off x="655321" y="1607820"/>
            <a:ext cx="13324840" cy="5524500"/>
          </a:xfrm>
        </p:spPr>
        <p:txBody>
          <a:bodyPr/>
          <a:lstStyle>
            <a:lvl1pPr>
              <a:buClr>
                <a:srgbClr val="FFFFFF">
                  <a:lumMod val="50000"/>
                </a:srgbClr>
              </a:buClr>
              <a:defRPr/>
            </a:lvl1pPr>
          </a:lstStyle>
          <a:p>
            <a:pPr>
              <a:buClr>
                <a:srgbClr val="FFFFFF">
                  <a:lumMod val="50000"/>
                </a:srgbClr>
              </a:buClr>
            </a:pPr>
            <a:r>
              <a:rPr lang="en-US">
                <a:solidFill>
                  <a:srgbClr val="3F4040"/>
                </a:solidFill>
              </a:rPr>
              <a:t>The yellow tombstone layout options are for internal presentations and specifically for planning conferences, as this is the standard that Emerson corporate uses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5">
            <a:extLst>
              <a:ext uri="{FF2B5EF4-FFF2-40B4-BE49-F238E27FC236}">
                <a16:creationId xmlns:a16="http://schemas.microsoft.com/office/drawing/2014/main" id="{75105397-66C7-4681-B0E2-303FFF87E7D5}"/>
              </a:ext>
            </a:extLst>
          </p:cNvPr>
          <p:cNvSpPr txBox="1">
            <a:spLocks/>
          </p:cNvSpPr>
          <p:nvPr userDrawn="1"/>
        </p:nvSpPr>
        <p:spPr>
          <a:xfrm>
            <a:off x="319532" y="7933627"/>
            <a:ext cx="1935429" cy="295974"/>
          </a:xfrm>
          <a:prstGeom prst="rect">
            <a:avLst/>
          </a:prstGeom>
        </p:spPr>
        <p:txBody>
          <a:bodyPr vert="horz" lIns="109728" tIns="54864" rIns="109728" bIns="54864" rtlCol="0" anchor="t" anchorCtr="0">
            <a:normAutofit/>
          </a:bodyPr>
          <a:lstStyle>
            <a:defPPr>
              <a:defRPr lang="en-US"/>
            </a:defPPr>
            <a:lvl1pPr mar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8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960"/>
              <a:t>Emerson Confidential</a:t>
            </a:r>
          </a:p>
        </p:txBody>
      </p:sp>
    </p:spTree>
    <p:extLst>
      <p:ext uri="{BB962C8B-B14F-4D97-AF65-F5344CB8AC3E}">
        <p14:creationId xmlns:p14="http://schemas.microsoft.com/office/powerpoint/2010/main" val="169760467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2 Line In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0" y="7040881"/>
            <a:ext cx="14630400" cy="1188720"/>
            <a:chOff x="0" y="5686691"/>
            <a:chExt cx="8306602" cy="825501"/>
          </a:xfrm>
        </p:grpSpPr>
        <p:sp>
          <p:nvSpPr>
            <p:cNvPr id="19" name="Rectangle 18"/>
            <p:cNvSpPr/>
            <p:nvPr/>
          </p:nvSpPr>
          <p:spPr bwMode="auto">
            <a:xfrm>
              <a:off x="0" y="5686692"/>
              <a:ext cx="8306602" cy="825500"/>
            </a:xfrm>
            <a:prstGeom prst="rect">
              <a:avLst/>
            </a:prstGeom>
            <a:solidFill>
              <a:srgbClr val="FFFF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20" name="Straight Connector 19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tx2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7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655321" y="1607820"/>
            <a:ext cx="13365480" cy="5266944"/>
          </a:xfrm>
        </p:spPr>
        <p:txBody>
          <a:bodyPr/>
          <a:lstStyle>
            <a:lvl1pPr>
              <a:buClr>
                <a:srgbClr val="FFFFFF">
                  <a:lumMod val="50000"/>
                </a:srgbClr>
              </a:buClr>
              <a:defRPr/>
            </a:lvl1pPr>
          </a:lstStyle>
          <a:p>
            <a:pPr>
              <a:buClr>
                <a:srgbClr val="FFFFFF">
                  <a:lumMod val="50000"/>
                </a:srgbClr>
              </a:buClr>
            </a:pPr>
            <a:r>
              <a:rPr lang="en-US">
                <a:solidFill>
                  <a:srgbClr val="3F4040"/>
                </a:solidFill>
              </a:rPr>
              <a:t>The yellow tombstone layout options are for internal presentations and specifically for planning conferences, as this is the standard that Emerson corporate uses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180341" y="7187185"/>
            <a:ext cx="14295120" cy="749046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59E1C11C-ED1C-4CB5-A434-DA8A51E777BD}"/>
              </a:ext>
            </a:extLst>
          </p:cNvPr>
          <p:cNvSpPr txBox="1">
            <a:spLocks/>
          </p:cNvSpPr>
          <p:nvPr userDrawn="1"/>
        </p:nvSpPr>
        <p:spPr>
          <a:xfrm>
            <a:off x="319532" y="7933627"/>
            <a:ext cx="1935429" cy="295974"/>
          </a:xfrm>
          <a:prstGeom prst="rect">
            <a:avLst/>
          </a:prstGeom>
        </p:spPr>
        <p:txBody>
          <a:bodyPr vert="horz" lIns="109728" tIns="54864" rIns="109728" bIns="54864" rtlCol="0" anchor="t" anchorCtr="0">
            <a:normAutofit/>
          </a:bodyPr>
          <a:lstStyle>
            <a:defPPr>
              <a:defRPr lang="en-US"/>
            </a:defPPr>
            <a:lvl1pPr mar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8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960"/>
              <a:t>Emerson Confidential</a:t>
            </a:r>
          </a:p>
        </p:txBody>
      </p:sp>
    </p:spTree>
    <p:extLst>
      <p:ext uri="{BB962C8B-B14F-4D97-AF65-F5344CB8AC3E}">
        <p14:creationId xmlns:p14="http://schemas.microsoft.com/office/powerpoint/2010/main" val="3986186903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3 Line In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0" y="6766561"/>
            <a:ext cx="14630400" cy="1463041"/>
            <a:chOff x="0" y="5686691"/>
            <a:chExt cx="8306602" cy="825501"/>
          </a:xfrm>
        </p:grpSpPr>
        <p:sp>
          <p:nvSpPr>
            <p:cNvPr id="19" name="Rectangle 18"/>
            <p:cNvSpPr/>
            <p:nvPr/>
          </p:nvSpPr>
          <p:spPr bwMode="auto">
            <a:xfrm>
              <a:off x="0" y="5686692"/>
              <a:ext cx="8306602" cy="825500"/>
            </a:xfrm>
            <a:prstGeom prst="rect">
              <a:avLst/>
            </a:prstGeom>
            <a:solidFill>
              <a:srgbClr val="FFFF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20" name="Straight Connector 19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tx2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7" name="Content Placeholder 6"/>
          <p:cNvSpPr>
            <a:spLocks noGrp="1"/>
          </p:cNvSpPr>
          <p:nvPr>
            <p:ph sz="quarter" idx="16" hasCustomPrompt="1"/>
          </p:nvPr>
        </p:nvSpPr>
        <p:spPr>
          <a:xfrm>
            <a:off x="655321" y="1607820"/>
            <a:ext cx="13365480" cy="4975860"/>
          </a:xfrm>
        </p:spPr>
        <p:txBody>
          <a:bodyPr/>
          <a:lstStyle>
            <a:lvl1pPr>
              <a:buClr>
                <a:srgbClr val="FFFFFF">
                  <a:lumMod val="50000"/>
                </a:srgbClr>
              </a:buClr>
              <a:defRPr baseline="0"/>
            </a:lvl1pPr>
          </a:lstStyle>
          <a:p>
            <a:pPr>
              <a:buClr>
                <a:srgbClr val="FFFFFF">
                  <a:lumMod val="50000"/>
                </a:srgbClr>
              </a:buClr>
            </a:pPr>
            <a:r>
              <a:rPr lang="en-US">
                <a:solidFill>
                  <a:srgbClr val="3F4040"/>
                </a:solidFill>
              </a:rPr>
              <a:t>The yellow tombstone layout options are for internal presentations and specifically for planning conferences, as this is the standard that Emerson corporate uses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180341" y="6890191"/>
            <a:ext cx="14295120" cy="1046040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5">
            <a:extLst>
              <a:ext uri="{FF2B5EF4-FFF2-40B4-BE49-F238E27FC236}">
                <a16:creationId xmlns:a16="http://schemas.microsoft.com/office/drawing/2014/main" id="{23176B10-9581-4B56-8486-74E5F0785E68}"/>
              </a:ext>
            </a:extLst>
          </p:cNvPr>
          <p:cNvSpPr txBox="1">
            <a:spLocks/>
          </p:cNvSpPr>
          <p:nvPr userDrawn="1"/>
        </p:nvSpPr>
        <p:spPr>
          <a:xfrm>
            <a:off x="319532" y="7933627"/>
            <a:ext cx="1935429" cy="295974"/>
          </a:xfrm>
          <a:prstGeom prst="rect">
            <a:avLst/>
          </a:prstGeom>
        </p:spPr>
        <p:txBody>
          <a:bodyPr vert="horz" lIns="109728" tIns="54864" rIns="109728" bIns="54864" rtlCol="0" anchor="t" anchorCtr="0">
            <a:normAutofit/>
          </a:bodyPr>
          <a:lstStyle>
            <a:defPPr>
              <a:defRPr lang="en-US"/>
            </a:defPPr>
            <a:lvl1pPr mar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8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960"/>
              <a:t>Emerson Confidential</a:t>
            </a:r>
          </a:p>
        </p:txBody>
      </p:sp>
    </p:spTree>
    <p:extLst>
      <p:ext uri="{BB962C8B-B14F-4D97-AF65-F5344CB8AC3E}">
        <p14:creationId xmlns:p14="http://schemas.microsoft.com/office/powerpoint/2010/main" val="115140797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655320" y="1554480"/>
            <a:ext cx="6437376" cy="61588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quarter" idx="17"/>
          </p:nvPr>
        </p:nvSpPr>
        <p:spPr>
          <a:xfrm>
            <a:off x="7531608" y="1554480"/>
            <a:ext cx="6437376" cy="58155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79680" y="7406640"/>
            <a:ext cx="1377722" cy="48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49851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Withou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655320" y="1554480"/>
            <a:ext cx="6437376" cy="61588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quarter" idx="17"/>
          </p:nvPr>
        </p:nvSpPr>
        <p:spPr>
          <a:xfrm>
            <a:off x="7531608" y="1554480"/>
            <a:ext cx="6437376" cy="616305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97568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Heading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55320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655320" y="2194560"/>
            <a:ext cx="6437376" cy="55187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7531608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quarter" idx="17"/>
          </p:nvPr>
        </p:nvSpPr>
        <p:spPr>
          <a:xfrm>
            <a:off x="7531608" y="2194560"/>
            <a:ext cx="6437376" cy="51572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8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pic>
        <p:nvPicPr>
          <p:cNvPr id="9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79680" y="7406640"/>
            <a:ext cx="1377722" cy="48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85323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Heading Withou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55320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655320" y="2194560"/>
            <a:ext cx="6437376" cy="55187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7531608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quarter" idx="17"/>
          </p:nvPr>
        </p:nvSpPr>
        <p:spPr>
          <a:xfrm>
            <a:off x="7531608" y="2194560"/>
            <a:ext cx="6437376" cy="548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8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367962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1 Line Ex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55320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655320" y="2194560"/>
            <a:ext cx="6437376" cy="495604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7531608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quarter" idx="17"/>
          </p:nvPr>
        </p:nvSpPr>
        <p:spPr>
          <a:xfrm>
            <a:off x="7531608" y="2194560"/>
            <a:ext cx="6437376" cy="495604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9" name="Group 8"/>
          <p:cNvGrpSpPr/>
          <p:nvPr userDrawn="1"/>
        </p:nvGrpSpPr>
        <p:grpSpPr>
          <a:xfrm>
            <a:off x="0" y="7366567"/>
            <a:ext cx="14630400" cy="867910"/>
            <a:chOff x="0" y="5686691"/>
            <a:chExt cx="8306602" cy="731521"/>
          </a:xfrm>
        </p:grpSpPr>
        <p:sp>
          <p:nvSpPr>
            <p:cNvPr id="13" name="Rectangle 12"/>
            <p:cNvSpPr/>
            <p:nvPr/>
          </p:nvSpPr>
          <p:spPr bwMode="auto">
            <a:xfrm>
              <a:off x="0" y="5686692"/>
              <a:ext cx="8306602" cy="73152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3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18" name="Text Placeholder 15"/>
          <p:cNvSpPr>
            <a:spLocks noGrp="1"/>
          </p:cNvSpPr>
          <p:nvPr>
            <p:ph type="body" sz="quarter" idx="21"/>
          </p:nvPr>
        </p:nvSpPr>
        <p:spPr>
          <a:xfrm>
            <a:off x="180341" y="7498080"/>
            <a:ext cx="14295120" cy="425011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2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bg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52454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2 Line Ex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55320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655320" y="2194560"/>
            <a:ext cx="6437376" cy="46634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7531608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quarter" idx="17"/>
          </p:nvPr>
        </p:nvSpPr>
        <p:spPr>
          <a:xfrm>
            <a:off x="7531608" y="2194560"/>
            <a:ext cx="6437376" cy="46634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0" y="7040881"/>
            <a:ext cx="14630400" cy="1188720"/>
            <a:chOff x="0" y="5686691"/>
            <a:chExt cx="8306602" cy="825501"/>
          </a:xfrm>
        </p:grpSpPr>
        <p:sp>
          <p:nvSpPr>
            <p:cNvPr id="19" name="Rectangle 18"/>
            <p:cNvSpPr/>
            <p:nvPr/>
          </p:nvSpPr>
          <p:spPr bwMode="auto">
            <a:xfrm>
              <a:off x="0" y="5686692"/>
              <a:ext cx="8306602" cy="82550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20" name="Straight Connector 19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3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24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180341" y="7187185"/>
            <a:ext cx="14295120" cy="749046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9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bg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695802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3 Line Ex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55320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655320" y="2194560"/>
            <a:ext cx="6437376" cy="43891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7531608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quarter" idx="17"/>
          </p:nvPr>
        </p:nvSpPr>
        <p:spPr>
          <a:xfrm>
            <a:off x="7531608" y="2194560"/>
            <a:ext cx="6437376" cy="43891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0" y="6766561"/>
            <a:ext cx="14630400" cy="1463041"/>
            <a:chOff x="0" y="5686691"/>
            <a:chExt cx="8306602" cy="825501"/>
          </a:xfrm>
        </p:grpSpPr>
        <p:sp>
          <p:nvSpPr>
            <p:cNvPr id="15" name="Rectangle 14"/>
            <p:cNvSpPr/>
            <p:nvPr/>
          </p:nvSpPr>
          <p:spPr bwMode="auto">
            <a:xfrm>
              <a:off x="0" y="5686692"/>
              <a:ext cx="8306602" cy="82550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3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2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180341" y="6890191"/>
            <a:ext cx="14295120" cy="1046040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9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bg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076926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1 Line In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55320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655320" y="2194560"/>
            <a:ext cx="6437376" cy="50474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7531608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quarter" idx="17"/>
          </p:nvPr>
        </p:nvSpPr>
        <p:spPr>
          <a:xfrm>
            <a:off x="7531608" y="2194560"/>
            <a:ext cx="6437376" cy="50474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0" y="7366567"/>
            <a:ext cx="14630400" cy="867910"/>
            <a:chOff x="0" y="5686691"/>
            <a:chExt cx="8306602" cy="731521"/>
          </a:xfrm>
        </p:grpSpPr>
        <p:sp>
          <p:nvSpPr>
            <p:cNvPr id="19" name="Rectangle 18"/>
            <p:cNvSpPr/>
            <p:nvPr/>
          </p:nvSpPr>
          <p:spPr bwMode="auto">
            <a:xfrm>
              <a:off x="0" y="5686692"/>
              <a:ext cx="8306602" cy="731520"/>
            </a:xfrm>
            <a:prstGeom prst="rect">
              <a:avLst/>
            </a:prstGeom>
            <a:solidFill>
              <a:srgbClr val="FFFF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20" name="Straight Connector 19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tx2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21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180341" y="7498080"/>
            <a:ext cx="14295120" cy="425011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9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381973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2 Line In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55320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655320" y="2194560"/>
            <a:ext cx="6437376" cy="46634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7531608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quarter" idx="17"/>
          </p:nvPr>
        </p:nvSpPr>
        <p:spPr>
          <a:xfrm>
            <a:off x="7531608" y="2194560"/>
            <a:ext cx="6437376" cy="466344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0" y="7040881"/>
            <a:ext cx="14630400" cy="1188720"/>
            <a:chOff x="0" y="5686691"/>
            <a:chExt cx="8306602" cy="825501"/>
          </a:xfrm>
        </p:grpSpPr>
        <p:sp>
          <p:nvSpPr>
            <p:cNvPr id="15" name="Rectangle 14"/>
            <p:cNvSpPr/>
            <p:nvPr/>
          </p:nvSpPr>
          <p:spPr bwMode="auto">
            <a:xfrm>
              <a:off x="0" y="5686692"/>
              <a:ext cx="8306602" cy="825500"/>
            </a:xfrm>
            <a:prstGeom prst="rect">
              <a:avLst/>
            </a:prstGeom>
            <a:solidFill>
              <a:srgbClr val="FFFF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tx2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180341" y="7187185"/>
            <a:ext cx="14295120" cy="749046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9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231221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3 Line Internal Tombst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55320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/>
          </p:nvPr>
        </p:nvSpPr>
        <p:spPr>
          <a:xfrm>
            <a:off x="655320" y="2194560"/>
            <a:ext cx="6437376" cy="43891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7531608" y="1463040"/>
            <a:ext cx="6437376" cy="54864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quarter" idx="17"/>
          </p:nvPr>
        </p:nvSpPr>
        <p:spPr>
          <a:xfrm>
            <a:off x="7531608" y="2194560"/>
            <a:ext cx="6437376" cy="43891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0" y="6766561"/>
            <a:ext cx="14630400" cy="1463041"/>
            <a:chOff x="0" y="5686691"/>
            <a:chExt cx="8306602" cy="825501"/>
          </a:xfrm>
        </p:grpSpPr>
        <p:sp>
          <p:nvSpPr>
            <p:cNvPr id="18" name="Rectangle 17"/>
            <p:cNvSpPr/>
            <p:nvPr/>
          </p:nvSpPr>
          <p:spPr bwMode="auto">
            <a:xfrm>
              <a:off x="0" y="5686692"/>
              <a:ext cx="8306602" cy="825500"/>
            </a:xfrm>
            <a:prstGeom prst="rect">
              <a:avLst/>
            </a:prstGeom>
            <a:solidFill>
              <a:srgbClr val="FFFF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457200" tIns="0" rIns="365760" bIns="0" numCol="1" rtlCol="0" anchor="ctr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 bwMode="auto">
            <a:xfrm>
              <a:off x="0" y="5686691"/>
              <a:ext cx="8306602" cy="0"/>
            </a:xfrm>
            <a:prstGeom prst="line">
              <a:avLst/>
            </a:prstGeom>
            <a:solidFill>
              <a:schemeClr val="accent1"/>
            </a:solidFill>
            <a:ln w="57150" cap="flat" cmpd="sng" algn="ctr">
              <a:solidFill>
                <a:schemeClr val="tx2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20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180341" y="6890191"/>
            <a:ext cx="14295120" cy="1046040"/>
          </a:xfrm>
        </p:spPr>
        <p:txBody>
          <a:bodyPr tIns="0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9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2374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55320" y="1456944"/>
            <a:ext cx="422818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5166360" y="1456944"/>
            <a:ext cx="422818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9774936" y="1456944"/>
            <a:ext cx="422818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9"/>
          </p:nvPr>
        </p:nvSpPr>
        <p:spPr>
          <a:xfrm>
            <a:off x="655321" y="2286000"/>
            <a:ext cx="4221480" cy="54273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Content Placeholder 5"/>
          <p:cNvSpPr>
            <a:spLocks noGrp="1"/>
          </p:cNvSpPr>
          <p:nvPr>
            <p:ph sz="quarter" idx="20"/>
          </p:nvPr>
        </p:nvSpPr>
        <p:spPr>
          <a:xfrm>
            <a:off x="5166361" y="2286000"/>
            <a:ext cx="4221480" cy="54273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" name="Content Placeholder 5"/>
          <p:cNvSpPr>
            <a:spLocks noGrp="1"/>
          </p:cNvSpPr>
          <p:nvPr>
            <p:ph sz="quarter" idx="21"/>
          </p:nvPr>
        </p:nvSpPr>
        <p:spPr>
          <a:xfrm>
            <a:off x="9774937" y="2286000"/>
            <a:ext cx="4221480" cy="54273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22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10809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hoto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21"/>
          </p:nvPr>
        </p:nvSpPr>
        <p:spPr>
          <a:xfrm>
            <a:off x="609600" y="1645920"/>
            <a:ext cx="4267200" cy="2743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0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20" name="Content Placeholder 10"/>
          <p:cNvSpPr>
            <a:spLocks noGrp="1"/>
          </p:cNvSpPr>
          <p:nvPr>
            <p:ph sz="quarter" idx="22"/>
          </p:nvPr>
        </p:nvSpPr>
        <p:spPr>
          <a:xfrm>
            <a:off x="9753600" y="1645920"/>
            <a:ext cx="4267200" cy="2743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Content Placeholder 10"/>
          <p:cNvSpPr>
            <a:spLocks noGrp="1"/>
          </p:cNvSpPr>
          <p:nvPr>
            <p:ph sz="quarter" idx="23"/>
          </p:nvPr>
        </p:nvSpPr>
        <p:spPr>
          <a:xfrm>
            <a:off x="5181600" y="1645920"/>
            <a:ext cx="4267200" cy="2743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768576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4060952" y="1456944"/>
            <a:ext cx="313090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7466584" y="1456944"/>
            <a:ext cx="313090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10872216" y="1456944"/>
            <a:ext cx="313090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55320" y="1456944"/>
            <a:ext cx="313090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21"/>
          </p:nvPr>
        </p:nvSpPr>
        <p:spPr>
          <a:xfrm>
            <a:off x="655321" y="2286000"/>
            <a:ext cx="3124200" cy="54273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quarter" idx="22"/>
          </p:nvPr>
        </p:nvSpPr>
        <p:spPr>
          <a:xfrm>
            <a:off x="4060953" y="2286000"/>
            <a:ext cx="3124200" cy="54273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sz="quarter" idx="23"/>
          </p:nvPr>
        </p:nvSpPr>
        <p:spPr>
          <a:xfrm>
            <a:off x="7466585" y="2286000"/>
            <a:ext cx="3124200" cy="54273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sz="quarter" idx="24"/>
          </p:nvPr>
        </p:nvSpPr>
        <p:spPr>
          <a:xfrm>
            <a:off x="10872217" y="2286000"/>
            <a:ext cx="3124200" cy="54273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25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11062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hoto 4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22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7"/>
          </p:nvPr>
        </p:nvSpPr>
        <p:spPr>
          <a:xfrm>
            <a:off x="655320" y="1554480"/>
            <a:ext cx="3040381" cy="153352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9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10972800" y="1554480"/>
            <a:ext cx="3040381" cy="153352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1" name="Picture Placeholder 11"/>
          <p:cNvSpPr>
            <a:spLocks noGrp="1"/>
          </p:cNvSpPr>
          <p:nvPr>
            <p:ph type="pic" sz="quarter" idx="29"/>
          </p:nvPr>
        </p:nvSpPr>
        <p:spPr>
          <a:xfrm>
            <a:off x="4094480" y="1554480"/>
            <a:ext cx="3040381" cy="153352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6" name="Picture Placeholder 11"/>
          <p:cNvSpPr>
            <a:spLocks noGrp="1"/>
          </p:cNvSpPr>
          <p:nvPr>
            <p:ph type="pic" sz="quarter" idx="30"/>
          </p:nvPr>
        </p:nvSpPr>
        <p:spPr>
          <a:xfrm>
            <a:off x="7533640" y="1554480"/>
            <a:ext cx="3040381" cy="153352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362753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x2 Column with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7544410" y="1456944"/>
            <a:ext cx="645200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679704" y="4663440"/>
            <a:ext cx="645200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7568794" y="4663440"/>
            <a:ext cx="645200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55320" y="1456944"/>
            <a:ext cx="6452006" cy="640080"/>
          </a:xfrm>
        </p:spPr>
        <p:txBody>
          <a:bodyPr bIns="0" anchor="b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21"/>
          </p:nvPr>
        </p:nvSpPr>
        <p:spPr>
          <a:xfrm>
            <a:off x="655319" y="2286000"/>
            <a:ext cx="6452006" cy="2194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quarter" idx="22"/>
          </p:nvPr>
        </p:nvSpPr>
        <p:spPr>
          <a:xfrm>
            <a:off x="7544410" y="2286000"/>
            <a:ext cx="6447920" cy="2194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sz="quarter" idx="23"/>
          </p:nvPr>
        </p:nvSpPr>
        <p:spPr>
          <a:xfrm>
            <a:off x="679703" y="5492496"/>
            <a:ext cx="6452006" cy="2194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sz="quarter" idx="24"/>
          </p:nvPr>
        </p:nvSpPr>
        <p:spPr>
          <a:xfrm>
            <a:off x="7568794" y="5492496"/>
            <a:ext cx="6447920" cy="2194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25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79146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Side Call 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6"/>
          </p:nvPr>
        </p:nvSpPr>
        <p:spPr>
          <a:xfrm>
            <a:off x="5413248" y="1554480"/>
            <a:ext cx="8607552" cy="61588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572423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Side Call 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6"/>
          </p:nvPr>
        </p:nvSpPr>
        <p:spPr>
          <a:xfrm>
            <a:off x="655320" y="1554480"/>
            <a:ext cx="8607552" cy="61588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209466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Ful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8"/>
          </p:nvPr>
        </p:nvSpPr>
        <p:spPr>
          <a:xfrm>
            <a:off x="655321" y="2045778"/>
            <a:ext cx="13365480" cy="5300420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9"/>
          </p:nvPr>
        </p:nvSpPr>
        <p:spPr>
          <a:xfrm>
            <a:off x="655321" y="7457883"/>
            <a:ext cx="13365480" cy="244982"/>
          </a:xfrm>
        </p:spPr>
        <p:txBody>
          <a:bodyPr anchor="b"/>
          <a:lstStyle>
            <a:lvl1pPr marL="0" indent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20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55319" y="1461492"/>
            <a:ext cx="13365480" cy="528492"/>
          </a:xfrm>
        </p:spPr>
        <p:txBody>
          <a:bodyPr bIns="0" anchor="b" anchorCtr="0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  <a:lvl2pPr marL="274320" indent="0">
              <a:buNone/>
              <a:defRPr b="1">
                <a:solidFill>
                  <a:schemeClr val="accent1"/>
                </a:solidFill>
              </a:defRPr>
            </a:lvl2pPr>
            <a:lvl3pPr marL="619124" indent="0">
              <a:buNone/>
              <a:defRPr b="1">
                <a:solidFill>
                  <a:schemeClr val="accent1"/>
                </a:solidFill>
              </a:defRPr>
            </a:lvl3pPr>
            <a:lvl4pPr marL="893444" indent="0">
              <a:buNone/>
              <a:defRPr b="1">
                <a:solidFill>
                  <a:schemeClr val="accent1"/>
                </a:solidFill>
              </a:defRPr>
            </a:lvl4pPr>
            <a:lvl5pPr marL="1240156" indent="0">
              <a:buNone/>
              <a:defRPr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343751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hart Right Side Call 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art Placeholder 3"/>
          <p:cNvSpPr>
            <a:spLocks noGrp="1"/>
          </p:cNvSpPr>
          <p:nvPr>
            <p:ph type="chart" sz="quarter" idx="19"/>
          </p:nvPr>
        </p:nvSpPr>
        <p:spPr>
          <a:xfrm>
            <a:off x="645161" y="2082972"/>
            <a:ext cx="8704581" cy="5300422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655321" y="7457883"/>
            <a:ext cx="8708136" cy="241675"/>
          </a:xfrm>
        </p:spPr>
        <p:txBody>
          <a:bodyPr anchor="b"/>
          <a:lstStyle>
            <a:lvl1pPr marL="0" indent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55319" y="1461492"/>
            <a:ext cx="8718056" cy="528492"/>
          </a:xfrm>
        </p:spPr>
        <p:txBody>
          <a:bodyPr bIns="0" anchor="b" anchorCtr="0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  <a:lvl2pPr marL="274320" indent="0">
              <a:buNone/>
              <a:defRPr b="1">
                <a:solidFill>
                  <a:schemeClr val="accent1"/>
                </a:solidFill>
              </a:defRPr>
            </a:lvl2pPr>
            <a:lvl3pPr marL="619124" indent="0">
              <a:buNone/>
              <a:defRPr b="1">
                <a:solidFill>
                  <a:schemeClr val="accent1"/>
                </a:solidFill>
              </a:defRPr>
            </a:lvl3pPr>
            <a:lvl4pPr marL="893444" indent="0">
              <a:buNone/>
              <a:defRPr b="1">
                <a:solidFill>
                  <a:schemeClr val="accent1"/>
                </a:solidFill>
              </a:defRPr>
            </a:lvl4pPr>
            <a:lvl5pPr marL="1240156" indent="0">
              <a:buNone/>
              <a:defRPr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3491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hart Left Side Call 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art Placeholder 3"/>
          <p:cNvSpPr>
            <a:spLocks noGrp="1"/>
          </p:cNvSpPr>
          <p:nvPr>
            <p:ph type="chart" sz="quarter" idx="19"/>
          </p:nvPr>
        </p:nvSpPr>
        <p:spPr>
          <a:xfrm>
            <a:off x="5292586" y="2082972"/>
            <a:ext cx="8704581" cy="5300422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5302746" y="7457883"/>
            <a:ext cx="8708136" cy="241675"/>
          </a:xfrm>
        </p:spPr>
        <p:txBody>
          <a:bodyPr anchor="b"/>
          <a:lstStyle>
            <a:lvl1pPr marL="0" indent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5302745" y="1461492"/>
            <a:ext cx="8718056" cy="528492"/>
          </a:xfrm>
        </p:spPr>
        <p:txBody>
          <a:bodyPr bIns="0" anchor="b" anchorCtr="0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  <a:lvl2pPr marL="274320" indent="0">
              <a:buNone/>
              <a:defRPr b="1">
                <a:solidFill>
                  <a:schemeClr val="accent1"/>
                </a:solidFill>
              </a:defRPr>
            </a:lvl2pPr>
            <a:lvl3pPr marL="619124" indent="0">
              <a:buNone/>
              <a:defRPr b="1">
                <a:solidFill>
                  <a:schemeClr val="accent1"/>
                </a:solidFill>
              </a:defRPr>
            </a:lvl3pPr>
            <a:lvl4pPr marL="893444" indent="0">
              <a:buNone/>
              <a:defRPr b="1">
                <a:solidFill>
                  <a:schemeClr val="accent1"/>
                </a:solidFill>
              </a:defRPr>
            </a:lvl4pPr>
            <a:lvl5pPr marL="1240156" indent="0">
              <a:buNone/>
              <a:defRPr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8526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art Placeholder 3"/>
          <p:cNvSpPr>
            <a:spLocks noGrp="1"/>
          </p:cNvSpPr>
          <p:nvPr>
            <p:ph type="chart" sz="quarter" idx="19"/>
          </p:nvPr>
        </p:nvSpPr>
        <p:spPr>
          <a:xfrm>
            <a:off x="645162" y="2267712"/>
            <a:ext cx="6474966" cy="5115682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655322" y="7457882"/>
            <a:ext cx="6288485" cy="260274"/>
          </a:xfrm>
        </p:spPr>
        <p:txBody>
          <a:bodyPr anchor="b"/>
          <a:lstStyle>
            <a:lvl1pPr marL="0" indent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55321" y="1461492"/>
            <a:ext cx="6465106" cy="658676"/>
          </a:xfrm>
        </p:spPr>
        <p:txBody>
          <a:bodyPr bIns="0" anchor="b" anchorCtr="0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  <a:lvl2pPr marL="274320" indent="0">
              <a:buNone/>
              <a:defRPr b="1">
                <a:solidFill>
                  <a:schemeClr val="accent1"/>
                </a:solidFill>
              </a:defRPr>
            </a:lvl2pPr>
            <a:lvl3pPr marL="619124" indent="0">
              <a:buNone/>
              <a:defRPr b="1">
                <a:solidFill>
                  <a:schemeClr val="accent1"/>
                </a:solidFill>
              </a:defRPr>
            </a:lvl3pPr>
            <a:lvl4pPr marL="893444" indent="0">
              <a:buNone/>
              <a:defRPr b="1">
                <a:solidFill>
                  <a:schemeClr val="accent1"/>
                </a:solidFill>
              </a:defRPr>
            </a:lvl4pPr>
            <a:lvl5pPr marL="1240156" indent="0">
              <a:buNone/>
              <a:defRPr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Chart Placeholder 3"/>
          <p:cNvSpPr>
            <a:spLocks noGrp="1"/>
          </p:cNvSpPr>
          <p:nvPr>
            <p:ph type="chart" sz="quarter" idx="22"/>
          </p:nvPr>
        </p:nvSpPr>
        <p:spPr>
          <a:xfrm>
            <a:off x="7534657" y="2267712"/>
            <a:ext cx="6434226" cy="5115682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23"/>
          </p:nvPr>
        </p:nvSpPr>
        <p:spPr>
          <a:xfrm>
            <a:off x="7680962" y="7457882"/>
            <a:ext cx="6288485" cy="260274"/>
          </a:xfrm>
        </p:spPr>
        <p:txBody>
          <a:bodyPr anchor="b"/>
          <a:lstStyle>
            <a:lvl1pPr marL="0" indent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4"/>
          </p:nvPr>
        </p:nvSpPr>
        <p:spPr>
          <a:xfrm>
            <a:off x="7545024" y="1461492"/>
            <a:ext cx="6424426" cy="658676"/>
          </a:xfrm>
        </p:spPr>
        <p:txBody>
          <a:bodyPr bIns="0" anchor="b" anchorCtr="0"/>
          <a:lstStyle>
            <a:lvl1pPr marL="0" indent="0">
              <a:buNone/>
              <a:defRPr sz="2160" b="1">
                <a:solidFill>
                  <a:schemeClr val="accent1"/>
                </a:solidFill>
              </a:defRPr>
            </a:lvl1pPr>
            <a:lvl2pPr marL="274320" indent="0">
              <a:buNone/>
              <a:defRPr b="1">
                <a:solidFill>
                  <a:schemeClr val="accent1"/>
                </a:solidFill>
              </a:defRPr>
            </a:lvl2pPr>
            <a:lvl3pPr marL="619124" indent="0">
              <a:buNone/>
              <a:defRPr b="1">
                <a:solidFill>
                  <a:schemeClr val="accent1"/>
                </a:solidFill>
              </a:defRPr>
            </a:lvl3pPr>
            <a:lvl4pPr marL="893444" indent="0">
              <a:buNone/>
              <a:defRPr b="1">
                <a:solidFill>
                  <a:schemeClr val="accent1"/>
                </a:solidFill>
              </a:defRPr>
            </a:lvl4pPr>
            <a:lvl5pPr marL="1240156" indent="0">
              <a:buNone/>
              <a:defRPr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323263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art Placeholder 3"/>
          <p:cNvSpPr>
            <a:spLocks noGrp="1"/>
          </p:cNvSpPr>
          <p:nvPr>
            <p:ph type="chart" sz="quarter" idx="19"/>
          </p:nvPr>
        </p:nvSpPr>
        <p:spPr>
          <a:xfrm>
            <a:off x="645161" y="2103120"/>
            <a:ext cx="4115918" cy="5280274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655323" y="7457882"/>
            <a:ext cx="4109646" cy="371862"/>
          </a:xfrm>
        </p:spPr>
        <p:txBody>
          <a:bodyPr anchor="b"/>
          <a:lstStyle>
            <a:lvl1pPr marL="0" indent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defRPr lang="en-US" sz="108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55320" y="1461492"/>
            <a:ext cx="4109651" cy="528492"/>
          </a:xfrm>
        </p:spPr>
        <p:txBody>
          <a:bodyPr bIns="0" anchor="b" anchorCtr="0"/>
          <a:lstStyle>
            <a:lvl1pPr marL="0" indent="0">
              <a:buNone/>
              <a:defRPr sz="1920" b="1">
                <a:solidFill>
                  <a:schemeClr val="accent1"/>
                </a:solidFill>
              </a:defRPr>
            </a:lvl1pPr>
            <a:lvl2pPr marL="274320" indent="0">
              <a:buNone/>
              <a:defRPr b="1">
                <a:solidFill>
                  <a:schemeClr val="accent1"/>
                </a:solidFill>
              </a:defRPr>
            </a:lvl2pPr>
            <a:lvl3pPr marL="619124" indent="0">
              <a:buNone/>
              <a:defRPr b="1">
                <a:solidFill>
                  <a:schemeClr val="accent1"/>
                </a:solidFill>
              </a:defRPr>
            </a:lvl3pPr>
            <a:lvl4pPr marL="893444" indent="0">
              <a:buNone/>
              <a:defRPr b="1">
                <a:solidFill>
                  <a:schemeClr val="accent1"/>
                </a:solidFill>
              </a:defRPr>
            </a:lvl4pPr>
            <a:lvl5pPr marL="1240156" indent="0">
              <a:buNone/>
              <a:defRPr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Chart Placeholder 3"/>
          <p:cNvSpPr>
            <a:spLocks noGrp="1"/>
          </p:cNvSpPr>
          <p:nvPr>
            <p:ph type="chart" sz="quarter" idx="22"/>
          </p:nvPr>
        </p:nvSpPr>
        <p:spPr>
          <a:xfrm>
            <a:off x="5265292" y="2103120"/>
            <a:ext cx="4115918" cy="5280274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23"/>
          </p:nvPr>
        </p:nvSpPr>
        <p:spPr>
          <a:xfrm>
            <a:off x="5275454" y="7457882"/>
            <a:ext cx="4109646" cy="371862"/>
          </a:xfrm>
        </p:spPr>
        <p:txBody>
          <a:bodyPr anchor="b"/>
          <a:lstStyle>
            <a:lvl1pPr marL="0" indent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defRPr lang="en-US" sz="108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4"/>
          </p:nvPr>
        </p:nvSpPr>
        <p:spPr>
          <a:xfrm>
            <a:off x="5275451" y="1461492"/>
            <a:ext cx="4109651" cy="528492"/>
          </a:xfrm>
        </p:spPr>
        <p:txBody>
          <a:bodyPr bIns="0" anchor="b" anchorCtr="0"/>
          <a:lstStyle>
            <a:lvl1pPr marL="0" indent="0">
              <a:buNone/>
              <a:defRPr sz="1920" b="1">
                <a:solidFill>
                  <a:schemeClr val="accent1"/>
                </a:solidFill>
              </a:defRPr>
            </a:lvl1pPr>
            <a:lvl2pPr marL="274320" indent="0">
              <a:buNone/>
              <a:defRPr b="1">
                <a:solidFill>
                  <a:schemeClr val="accent1"/>
                </a:solidFill>
              </a:defRPr>
            </a:lvl2pPr>
            <a:lvl3pPr marL="619124" indent="0">
              <a:buNone/>
              <a:defRPr b="1">
                <a:solidFill>
                  <a:schemeClr val="accent1"/>
                </a:solidFill>
              </a:defRPr>
            </a:lvl3pPr>
            <a:lvl4pPr marL="893444" indent="0">
              <a:buNone/>
              <a:defRPr b="1">
                <a:solidFill>
                  <a:schemeClr val="accent1"/>
                </a:solidFill>
              </a:defRPr>
            </a:lvl4pPr>
            <a:lvl5pPr marL="1240156" indent="0">
              <a:buNone/>
              <a:defRPr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Chart Placeholder 3"/>
          <p:cNvSpPr>
            <a:spLocks noGrp="1"/>
          </p:cNvSpPr>
          <p:nvPr>
            <p:ph type="chart" sz="quarter" idx="25"/>
          </p:nvPr>
        </p:nvSpPr>
        <p:spPr>
          <a:xfrm>
            <a:off x="9945779" y="2103120"/>
            <a:ext cx="4115918" cy="5280274"/>
          </a:xfrm>
        </p:spPr>
        <p:txBody>
          <a:bodyPr/>
          <a:lstStyle/>
          <a:p>
            <a:r>
              <a:rPr lang="en-US"/>
              <a:t>Click icon to add chart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quarter" idx="26"/>
          </p:nvPr>
        </p:nvSpPr>
        <p:spPr>
          <a:xfrm>
            <a:off x="9955940" y="7457882"/>
            <a:ext cx="4109646" cy="371862"/>
          </a:xfrm>
        </p:spPr>
        <p:txBody>
          <a:bodyPr anchor="b"/>
          <a:lstStyle>
            <a:lvl1pPr marL="0" indent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buNone/>
              <a:defRPr lang="en-US" sz="108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0" algn="l" defTabSz="1097280" rtl="0" eaLnBrk="0" fontAlgn="base" latinLnBrk="0" hangingPunct="0">
              <a:spcBef>
                <a:spcPct val="0"/>
              </a:spcBef>
              <a:spcAft>
                <a:spcPct val="0"/>
              </a:spcAft>
              <a:defRPr lang="en-US" sz="96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27"/>
          </p:nvPr>
        </p:nvSpPr>
        <p:spPr>
          <a:xfrm>
            <a:off x="9955938" y="1461492"/>
            <a:ext cx="4109651" cy="528492"/>
          </a:xfrm>
        </p:spPr>
        <p:txBody>
          <a:bodyPr bIns="0" anchor="b" anchorCtr="0"/>
          <a:lstStyle>
            <a:lvl1pPr marL="0" indent="0">
              <a:buNone/>
              <a:defRPr sz="1920" b="1">
                <a:solidFill>
                  <a:schemeClr val="accent1"/>
                </a:solidFill>
              </a:defRPr>
            </a:lvl1pPr>
            <a:lvl2pPr marL="274320" indent="0">
              <a:buNone/>
              <a:defRPr b="1">
                <a:solidFill>
                  <a:schemeClr val="accent1"/>
                </a:solidFill>
              </a:defRPr>
            </a:lvl2pPr>
            <a:lvl3pPr marL="619124" indent="0">
              <a:buNone/>
              <a:defRPr b="1">
                <a:solidFill>
                  <a:schemeClr val="accent1"/>
                </a:solidFill>
              </a:defRPr>
            </a:lvl3pPr>
            <a:lvl4pPr marL="893444" indent="0">
              <a:buNone/>
              <a:defRPr b="1">
                <a:solidFill>
                  <a:schemeClr val="accent1"/>
                </a:solidFill>
              </a:defRPr>
            </a:lvl4pPr>
            <a:lvl5pPr marL="1240156" indent="0">
              <a:buNone/>
              <a:defRPr b="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672708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54568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white">
          <a:xfrm>
            <a:off x="0" y="822960"/>
            <a:ext cx="14142720" cy="1097280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rot="0" spcFirstLastPara="0" vertOverflow="overflow" horzOverflow="overflow" vert="horz" wrap="none" lIns="109728" tIns="54864" rIns="109728" bIns="5486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480">
              <a:solidFill>
                <a:srgbClr val="FFFFFF"/>
              </a:solidFill>
            </a:endParaRP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508410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white">
          <a:xfrm>
            <a:off x="0" y="0"/>
            <a:ext cx="14630400" cy="8229600"/>
          </a:xfrm>
          <a:prstGeom prst="rect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  <a:effectLst/>
        </p:spPr>
        <p:txBody>
          <a:bodyPr rot="0" spcFirstLastPara="0" vertOverflow="overflow" horzOverflow="overflow" vert="horz" wrap="none" lIns="109728" tIns="54864" rIns="109728" bIns="5486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480">
              <a:solidFill>
                <a:srgbClr val="FFFFFF"/>
              </a:solidFill>
            </a:endParaRP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bg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862664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Angle 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auto">
          <a:xfrm>
            <a:off x="2" y="1"/>
            <a:ext cx="14630400" cy="8229600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480">
              <a:solidFill>
                <a:srgbClr val="FFFFFF"/>
              </a:solidFill>
            </a:endParaRPr>
          </a:p>
        </p:txBody>
      </p:sp>
      <p:pic>
        <p:nvPicPr>
          <p:cNvPr id="4098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Line 1037"/>
          <p:cNvSpPr>
            <a:spLocks noChangeShapeType="1"/>
          </p:cNvSpPr>
          <p:nvPr userDrawn="1"/>
        </p:nvSpPr>
        <p:spPr bwMode="auto">
          <a:xfrm>
            <a:off x="4595723" y="3626640"/>
            <a:ext cx="10034678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4667040" y="1554480"/>
            <a:ext cx="9097728" cy="2072160"/>
          </a:xfrm>
        </p:spPr>
        <p:txBody>
          <a:bodyPr anchor="b"/>
          <a:lstStyle>
            <a:lvl1pPr marL="0" indent="0">
              <a:buFontTx/>
              <a:buNone/>
              <a:defRPr sz="3360" b="1" i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4667040" y="3776169"/>
            <a:ext cx="9146374" cy="1618792"/>
          </a:xfrm>
        </p:spPr>
        <p:txBody>
          <a:bodyPr/>
          <a:lstStyle>
            <a:lvl1pPr marL="0" indent="0">
              <a:buNone/>
              <a:defRPr sz="216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Rectangle 18"/>
          <p:cNvSpPr/>
          <p:nvPr userDrawn="1"/>
        </p:nvSpPr>
        <p:spPr bwMode="auto">
          <a:xfrm>
            <a:off x="0" y="3097996"/>
            <a:ext cx="3644403" cy="5131607"/>
          </a:xfrm>
          <a:custGeom>
            <a:avLst/>
            <a:gdLst/>
            <a:ahLst/>
            <a:cxnLst/>
            <a:rect l="l" t="t" r="r" b="b"/>
            <a:pathLst>
              <a:path w="2277752" h="4276339">
                <a:moveTo>
                  <a:pt x="0" y="0"/>
                </a:moveTo>
                <a:lnTo>
                  <a:pt x="2277752" y="4276339"/>
                </a:lnTo>
                <a:lnTo>
                  <a:pt x="0" y="4276339"/>
                </a:lnTo>
                <a:close/>
              </a:path>
            </a:pathLst>
          </a:cu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5"/>
          </p:nvPr>
        </p:nvSpPr>
        <p:spPr>
          <a:xfrm>
            <a:off x="3644403" y="7936231"/>
            <a:ext cx="842567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84915037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Angle 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 bwMode="auto">
          <a:xfrm>
            <a:off x="0" y="0"/>
            <a:ext cx="14630400" cy="8229600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480">
              <a:solidFill>
                <a:srgbClr val="FFFFFF"/>
              </a:solidFill>
            </a:endParaRPr>
          </a:p>
        </p:txBody>
      </p:sp>
      <p:sp>
        <p:nvSpPr>
          <p:cNvPr id="15" name="Rectangle 18"/>
          <p:cNvSpPr/>
          <p:nvPr userDrawn="1"/>
        </p:nvSpPr>
        <p:spPr bwMode="auto">
          <a:xfrm>
            <a:off x="-24384" y="0"/>
            <a:ext cx="10805584" cy="8266795"/>
          </a:xfrm>
          <a:custGeom>
            <a:avLst/>
            <a:gdLst>
              <a:gd name="connsiteX0" fmla="*/ 0 w 5427352"/>
              <a:gd name="connsiteY0" fmla="*/ 0 h 6858000"/>
              <a:gd name="connsiteX1" fmla="*/ 1752600 w 5427352"/>
              <a:gd name="connsiteY1" fmla="*/ 0 h 6858000"/>
              <a:gd name="connsiteX2" fmla="*/ 1774503 w 5427352"/>
              <a:gd name="connsiteY2" fmla="*/ 0 h 6858000"/>
              <a:gd name="connsiteX3" fmla="*/ 5427352 w 5427352"/>
              <a:gd name="connsiteY3" fmla="*/ 6858000 h 6858000"/>
              <a:gd name="connsiteX4" fmla="*/ 1752600 w 5427352"/>
              <a:gd name="connsiteY4" fmla="*/ 6858000 h 6858000"/>
              <a:gd name="connsiteX5" fmla="*/ 0 w 5427352"/>
              <a:gd name="connsiteY5" fmla="*/ 6858000 h 6858000"/>
              <a:gd name="connsiteX6" fmla="*/ 0 w 5427352"/>
              <a:gd name="connsiteY6" fmla="*/ 0 h 6858000"/>
              <a:gd name="connsiteX0" fmla="*/ 0 w 6722752"/>
              <a:gd name="connsiteY0" fmla="*/ 0 h 6858000"/>
              <a:gd name="connsiteX1" fmla="*/ 3048000 w 6722752"/>
              <a:gd name="connsiteY1" fmla="*/ 0 h 6858000"/>
              <a:gd name="connsiteX2" fmla="*/ 3069903 w 6722752"/>
              <a:gd name="connsiteY2" fmla="*/ 0 h 6858000"/>
              <a:gd name="connsiteX3" fmla="*/ 6722752 w 6722752"/>
              <a:gd name="connsiteY3" fmla="*/ 6858000 h 6858000"/>
              <a:gd name="connsiteX4" fmla="*/ 3048000 w 6722752"/>
              <a:gd name="connsiteY4" fmla="*/ 6858000 h 6858000"/>
              <a:gd name="connsiteX5" fmla="*/ 1295400 w 6722752"/>
              <a:gd name="connsiteY5" fmla="*/ 6858000 h 6858000"/>
              <a:gd name="connsiteX6" fmla="*/ 0 w 6722752"/>
              <a:gd name="connsiteY6" fmla="*/ 0 h 6858000"/>
              <a:gd name="connsiteX0" fmla="*/ 0 w 6722752"/>
              <a:gd name="connsiteY0" fmla="*/ 0 h 6858000"/>
              <a:gd name="connsiteX1" fmla="*/ 3048000 w 6722752"/>
              <a:gd name="connsiteY1" fmla="*/ 0 h 6858000"/>
              <a:gd name="connsiteX2" fmla="*/ 3069903 w 6722752"/>
              <a:gd name="connsiteY2" fmla="*/ 0 h 6858000"/>
              <a:gd name="connsiteX3" fmla="*/ 6722752 w 6722752"/>
              <a:gd name="connsiteY3" fmla="*/ 6858000 h 6858000"/>
              <a:gd name="connsiteX4" fmla="*/ 3048000 w 6722752"/>
              <a:gd name="connsiteY4" fmla="*/ 6858000 h 6858000"/>
              <a:gd name="connsiteX5" fmla="*/ 0 w 6722752"/>
              <a:gd name="connsiteY5" fmla="*/ 6842760 h 6858000"/>
              <a:gd name="connsiteX6" fmla="*/ 0 w 6722752"/>
              <a:gd name="connsiteY6" fmla="*/ 0 h 6858000"/>
              <a:gd name="connsiteX0" fmla="*/ 0 w 6722752"/>
              <a:gd name="connsiteY0" fmla="*/ 0 h 6858000"/>
              <a:gd name="connsiteX1" fmla="*/ 3048000 w 6722752"/>
              <a:gd name="connsiteY1" fmla="*/ 0 h 6858000"/>
              <a:gd name="connsiteX2" fmla="*/ 3069903 w 6722752"/>
              <a:gd name="connsiteY2" fmla="*/ 0 h 6858000"/>
              <a:gd name="connsiteX3" fmla="*/ 6722752 w 6722752"/>
              <a:gd name="connsiteY3" fmla="*/ 6858000 h 6858000"/>
              <a:gd name="connsiteX4" fmla="*/ 0 w 6722752"/>
              <a:gd name="connsiteY4" fmla="*/ 6842760 h 6858000"/>
              <a:gd name="connsiteX5" fmla="*/ 0 w 6722752"/>
              <a:gd name="connsiteY5" fmla="*/ 0 h 6858000"/>
              <a:gd name="connsiteX0" fmla="*/ 15240 w 6737992"/>
              <a:gd name="connsiteY0" fmla="*/ 0 h 6873240"/>
              <a:gd name="connsiteX1" fmla="*/ 3063240 w 6737992"/>
              <a:gd name="connsiteY1" fmla="*/ 0 h 6873240"/>
              <a:gd name="connsiteX2" fmla="*/ 3085143 w 6737992"/>
              <a:gd name="connsiteY2" fmla="*/ 0 h 6873240"/>
              <a:gd name="connsiteX3" fmla="*/ 6737992 w 6737992"/>
              <a:gd name="connsiteY3" fmla="*/ 6858000 h 6873240"/>
              <a:gd name="connsiteX4" fmla="*/ 0 w 6737992"/>
              <a:gd name="connsiteY4" fmla="*/ 6873240 h 6873240"/>
              <a:gd name="connsiteX5" fmla="*/ 15240 w 6737992"/>
              <a:gd name="connsiteY5" fmla="*/ 0 h 6873240"/>
              <a:gd name="connsiteX0" fmla="*/ 15240 w 6753490"/>
              <a:gd name="connsiteY0" fmla="*/ 0 h 6888996"/>
              <a:gd name="connsiteX1" fmla="*/ 3063240 w 6753490"/>
              <a:gd name="connsiteY1" fmla="*/ 0 h 6888996"/>
              <a:gd name="connsiteX2" fmla="*/ 3085143 w 6753490"/>
              <a:gd name="connsiteY2" fmla="*/ 0 h 6888996"/>
              <a:gd name="connsiteX3" fmla="*/ 6753490 w 6753490"/>
              <a:gd name="connsiteY3" fmla="*/ 6888996 h 6888996"/>
              <a:gd name="connsiteX4" fmla="*/ 0 w 6753490"/>
              <a:gd name="connsiteY4" fmla="*/ 6873240 h 6888996"/>
              <a:gd name="connsiteX5" fmla="*/ 15240 w 6753490"/>
              <a:gd name="connsiteY5" fmla="*/ 0 h 6888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3490" h="6888996">
                <a:moveTo>
                  <a:pt x="15240" y="0"/>
                </a:moveTo>
                <a:lnTo>
                  <a:pt x="3063240" y="0"/>
                </a:lnTo>
                <a:lnTo>
                  <a:pt x="3085143" y="0"/>
                </a:lnTo>
                <a:lnTo>
                  <a:pt x="6753490" y="6888996"/>
                </a:lnTo>
                <a:lnTo>
                  <a:pt x="0" y="6873240"/>
                </a:lnTo>
                <a:lnTo>
                  <a:pt x="15240" y="0"/>
                </a:lnTo>
                <a:close/>
              </a:path>
            </a:pathLst>
          </a:cu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13"/>
          </p:nvPr>
        </p:nvSpPr>
        <p:spPr bwMode="white">
          <a:xfrm>
            <a:off x="358141" y="4206240"/>
            <a:ext cx="7444739" cy="2204028"/>
          </a:xfrm>
        </p:spPr>
        <p:txBody>
          <a:bodyPr anchor="b"/>
          <a:lstStyle>
            <a:lvl1pPr marL="0" indent="0">
              <a:buNone/>
              <a:defRPr sz="336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14"/>
          </p:nvPr>
        </p:nvSpPr>
        <p:spPr bwMode="white">
          <a:xfrm>
            <a:off x="357943" y="6586518"/>
            <a:ext cx="7456056" cy="1126828"/>
          </a:xfrm>
        </p:spPr>
        <p:txBody>
          <a:bodyPr/>
          <a:lstStyle>
            <a:lvl1pPr marL="0" indent="0">
              <a:buNone/>
              <a:defRPr sz="216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Line 1037"/>
          <p:cNvSpPr>
            <a:spLocks noChangeShapeType="1"/>
          </p:cNvSpPr>
          <p:nvPr userDrawn="1"/>
        </p:nvSpPr>
        <p:spPr bwMode="white">
          <a:xfrm>
            <a:off x="-2" y="6463399"/>
            <a:ext cx="7754112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pic>
        <p:nvPicPr>
          <p:cNvPr id="11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9656064" cy="2933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30356739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Imag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8"/>
          <p:cNvSpPr/>
          <p:nvPr userDrawn="1"/>
        </p:nvSpPr>
        <p:spPr bwMode="auto">
          <a:xfrm>
            <a:off x="-24384" y="0"/>
            <a:ext cx="10805584" cy="8266795"/>
          </a:xfrm>
          <a:custGeom>
            <a:avLst/>
            <a:gdLst>
              <a:gd name="connsiteX0" fmla="*/ 0 w 5427352"/>
              <a:gd name="connsiteY0" fmla="*/ 0 h 6858000"/>
              <a:gd name="connsiteX1" fmla="*/ 1752600 w 5427352"/>
              <a:gd name="connsiteY1" fmla="*/ 0 h 6858000"/>
              <a:gd name="connsiteX2" fmla="*/ 1774503 w 5427352"/>
              <a:gd name="connsiteY2" fmla="*/ 0 h 6858000"/>
              <a:gd name="connsiteX3" fmla="*/ 5427352 w 5427352"/>
              <a:gd name="connsiteY3" fmla="*/ 6858000 h 6858000"/>
              <a:gd name="connsiteX4" fmla="*/ 1752600 w 5427352"/>
              <a:gd name="connsiteY4" fmla="*/ 6858000 h 6858000"/>
              <a:gd name="connsiteX5" fmla="*/ 0 w 5427352"/>
              <a:gd name="connsiteY5" fmla="*/ 6858000 h 6858000"/>
              <a:gd name="connsiteX6" fmla="*/ 0 w 5427352"/>
              <a:gd name="connsiteY6" fmla="*/ 0 h 6858000"/>
              <a:gd name="connsiteX0" fmla="*/ 0 w 6722752"/>
              <a:gd name="connsiteY0" fmla="*/ 0 h 6858000"/>
              <a:gd name="connsiteX1" fmla="*/ 3048000 w 6722752"/>
              <a:gd name="connsiteY1" fmla="*/ 0 h 6858000"/>
              <a:gd name="connsiteX2" fmla="*/ 3069903 w 6722752"/>
              <a:gd name="connsiteY2" fmla="*/ 0 h 6858000"/>
              <a:gd name="connsiteX3" fmla="*/ 6722752 w 6722752"/>
              <a:gd name="connsiteY3" fmla="*/ 6858000 h 6858000"/>
              <a:gd name="connsiteX4" fmla="*/ 3048000 w 6722752"/>
              <a:gd name="connsiteY4" fmla="*/ 6858000 h 6858000"/>
              <a:gd name="connsiteX5" fmla="*/ 1295400 w 6722752"/>
              <a:gd name="connsiteY5" fmla="*/ 6858000 h 6858000"/>
              <a:gd name="connsiteX6" fmla="*/ 0 w 6722752"/>
              <a:gd name="connsiteY6" fmla="*/ 0 h 6858000"/>
              <a:gd name="connsiteX0" fmla="*/ 0 w 6722752"/>
              <a:gd name="connsiteY0" fmla="*/ 0 h 6858000"/>
              <a:gd name="connsiteX1" fmla="*/ 3048000 w 6722752"/>
              <a:gd name="connsiteY1" fmla="*/ 0 h 6858000"/>
              <a:gd name="connsiteX2" fmla="*/ 3069903 w 6722752"/>
              <a:gd name="connsiteY2" fmla="*/ 0 h 6858000"/>
              <a:gd name="connsiteX3" fmla="*/ 6722752 w 6722752"/>
              <a:gd name="connsiteY3" fmla="*/ 6858000 h 6858000"/>
              <a:gd name="connsiteX4" fmla="*/ 3048000 w 6722752"/>
              <a:gd name="connsiteY4" fmla="*/ 6858000 h 6858000"/>
              <a:gd name="connsiteX5" fmla="*/ 0 w 6722752"/>
              <a:gd name="connsiteY5" fmla="*/ 6842760 h 6858000"/>
              <a:gd name="connsiteX6" fmla="*/ 0 w 6722752"/>
              <a:gd name="connsiteY6" fmla="*/ 0 h 6858000"/>
              <a:gd name="connsiteX0" fmla="*/ 0 w 6722752"/>
              <a:gd name="connsiteY0" fmla="*/ 0 h 6858000"/>
              <a:gd name="connsiteX1" fmla="*/ 3048000 w 6722752"/>
              <a:gd name="connsiteY1" fmla="*/ 0 h 6858000"/>
              <a:gd name="connsiteX2" fmla="*/ 3069903 w 6722752"/>
              <a:gd name="connsiteY2" fmla="*/ 0 h 6858000"/>
              <a:gd name="connsiteX3" fmla="*/ 6722752 w 6722752"/>
              <a:gd name="connsiteY3" fmla="*/ 6858000 h 6858000"/>
              <a:gd name="connsiteX4" fmla="*/ 0 w 6722752"/>
              <a:gd name="connsiteY4" fmla="*/ 6842760 h 6858000"/>
              <a:gd name="connsiteX5" fmla="*/ 0 w 6722752"/>
              <a:gd name="connsiteY5" fmla="*/ 0 h 6858000"/>
              <a:gd name="connsiteX0" fmla="*/ 15240 w 6737992"/>
              <a:gd name="connsiteY0" fmla="*/ 0 h 6873240"/>
              <a:gd name="connsiteX1" fmla="*/ 3063240 w 6737992"/>
              <a:gd name="connsiteY1" fmla="*/ 0 h 6873240"/>
              <a:gd name="connsiteX2" fmla="*/ 3085143 w 6737992"/>
              <a:gd name="connsiteY2" fmla="*/ 0 h 6873240"/>
              <a:gd name="connsiteX3" fmla="*/ 6737992 w 6737992"/>
              <a:gd name="connsiteY3" fmla="*/ 6858000 h 6873240"/>
              <a:gd name="connsiteX4" fmla="*/ 0 w 6737992"/>
              <a:gd name="connsiteY4" fmla="*/ 6873240 h 6873240"/>
              <a:gd name="connsiteX5" fmla="*/ 15240 w 6737992"/>
              <a:gd name="connsiteY5" fmla="*/ 0 h 6873240"/>
              <a:gd name="connsiteX0" fmla="*/ 15240 w 6753490"/>
              <a:gd name="connsiteY0" fmla="*/ 0 h 6888996"/>
              <a:gd name="connsiteX1" fmla="*/ 3063240 w 6753490"/>
              <a:gd name="connsiteY1" fmla="*/ 0 h 6888996"/>
              <a:gd name="connsiteX2" fmla="*/ 3085143 w 6753490"/>
              <a:gd name="connsiteY2" fmla="*/ 0 h 6888996"/>
              <a:gd name="connsiteX3" fmla="*/ 6753490 w 6753490"/>
              <a:gd name="connsiteY3" fmla="*/ 6888996 h 6888996"/>
              <a:gd name="connsiteX4" fmla="*/ 0 w 6753490"/>
              <a:gd name="connsiteY4" fmla="*/ 6873240 h 6888996"/>
              <a:gd name="connsiteX5" fmla="*/ 15240 w 6753490"/>
              <a:gd name="connsiteY5" fmla="*/ 0 h 6888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3490" h="6888996">
                <a:moveTo>
                  <a:pt x="15240" y="0"/>
                </a:moveTo>
                <a:lnTo>
                  <a:pt x="3063240" y="0"/>
                </a:lnTo>
                <a:lnTo>
                  <a:pt x="3085143" y="0"/>
                </a:lnTo>
                <a:lnTo>
                  <a:pt x="6753490" y="6888996"/>
                </a:lnTo>
                <a:lnTo>
                  <a:pt x="0" y="6873240"/>
                </a:lnTo>
                <a:lnTo>
                  <a:pt x="15240" y="0"/>
                </a:lnTo>
                <a:close/>
              </a:path>
            </a:pathLst>
          </a:custGeom>
          <a:solidFill>
            <a:schemeClr val="accent1">
              <a:alpha val="84706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3"/>
          </p:nvPr>
        </p:nvSpPr>
        <p:spPr bwMode="white">
          <a:xfrm>
            <a:off x="358141" y="4206240"/>
            <a:ext cx="7444739" cy="2204028"/>
          </a:xfrm>
        </p:spPr>
        <p:txBody>
          <a:bodyPr anchor="b"/>
          <a:lstStyle>
            <a:lvl1pPr marL="0" indent="0">
              <a:buNone/>
              <a:defRPr sz="336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4"/>
          </p:nvPr>
        </p:nvSpPr>
        <p:spPr bwMode="white">
          <a:xfrm>
            <a:off x="357943" y="6586518"/>
            <a:ext cx="7456056" cy="1126828"/>
          </a:xfrm>
        </p:spPr>
        <p:txBody>
          <a:bodyPr/>
          <a:lstStyle>
            <a:lvl1pPr marL="0" indent="0">
              <a:buNone/>
              <a:defRPr sz="216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Line 1037"/>
          <p:cNvSpPr>
            <a:spLocks noChangeShapeType="1"/>
          </p:cNvSpPr>
          <p:nvPr userDrawn="1"/>
        </p:nvSpPr>
        <p:spPr bwMode="white">
          <a:xfrm>
            <a:off x="-2" y="6463399"/>
            <a:ext cx="8485632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18" name="Footer Placeholder 2"/>
          <p:cNvSpPr>
            <a:spLocks noGrp="1"/>
          </p:cNvSpPr>
          <p:nvPr>
            <p:ph type="ftr" sz="quarter" idx="16"/>
          </p:nvPr>
        </p:nvSpPr>
        <p:spPr>
          <a:xfrm>
            <a:off x="319531" y="7936231"/>
            <a:ext cx="9656064" cy="2933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 </a:t>
            </a:r>
            <a:endParaRPr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099689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reaker Emerson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-9909" y="1"/>
            <a:ext cx="14640310" cy="685443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0" name="Line 1037"/>
          <p:cNvSpPr>
            <a:spLocks noChangeShapeType="1"/>
          </p:cNvSpPr>
          <p:nvPr userDrawn="1"/>
        </p:nvSpPr>
        <p:spPr bwMode="white">
          <a:xfrm>
            <a:off x="7684364" y="3626640"/>
            <a:ext cx="694603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7524032" y="1389888"/>
            <a:ext cx="6618688" cy="2236752"/>
          </a:xfrm>
        </p:spPr>
        <p:txBody>
          <a:bodyPr anchor="b"/>
          <a:lstStyle>
            <a:lvl1pPr marL="0" indent="0">
              <a:buFontTx/>
              <a:buNone/>
              <a:defRPr sz="384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pic>
        <p:nvPicPr>
          <p:cNvPr id="9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1411712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83461901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reaker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-9909" y="1"/>
            <a:ext cx="14640310" cy="6854436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0" name="Line 1037"/>
          <p:cNvSpPr>
            <a:spLocks noChangeShapeType="1"/>
          </p:cNvSpPr>
          <p:nvPr userDrawn="1"/>
        </p:nvSpPr>
        <p:spPr bwMode="white">
          <a:xfrm>
            <a:off x="7684364" y="3626640"/>
            <a:ext cx="694603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7524032" y="1389888"/>
            <a:ext cx="6618688" cy="2236752"/>
          </a:xfrm>
        </p:spPr>
        <p:txBody>
          <a:bodyPr anchor="b"/>
          <a:lstStyle>
            <a:lvl1pPr marL="0" indent="0">
              <a:buFontTx/>
              <a:buNone/>
              <a:defRPr sz="384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pic>
        <p:nvPicPr>
          <p:cNvPr id="7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1411712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67989741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reaker 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-9909" y="1"/>
            <a:ext cx="14640310" cy="685443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0" name="Line 1037"/>
          <p:cNvSpPr>
            <a:spLocks noChangeShapeType="1"/>
          </p:cNvSpPr>
          <p:nvPr userDrawn="1"/>
        </p:nvSpPr>
        <p:spPr bwMode="white">
          <a:xfrm>
            <a:off x="7684364" y="3626640"/>
            <a:ext cx="694603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7524032" y="1389888"/>
            <a:ext cx="6618688" cy="2236752"/>
          </a:xfrm>
        </p:spPr>
        <p:txBody>
          <a:bodyPr anchor="b"/>
          <a:lstStyle>
            <a:lvl1pPr marL="0" indent="0">
              <a:buFontTx/>
              <a:buNone/>
              <a:defRPr sz="384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pic>
        <p:nvPicPr>
          <p:cNvPr id="9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1411712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58126082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reaker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-9909" y="1"/>
            <a:ext cx="14640310" cy="6854436"/>
          </a:xfrm>
          <a:prstGeom prst="rect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0" name="Line 1037"/>
          <p:cNvSpPr>
            <a:spLocks noChangeShapeType="1"/>
          </p:cNvSpPr>
          <p:nvPr userDrawn="1"/>
        </p:nvSpPr>
        <p:spPr bwMode="white">
          <a:xfrm>
            <a:off x="7684364" y="3626640"/>
            <a:ext cx="694603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7524032" y="1389888"/>
            <a:ext cx="6618688" cy="2236752"/>
          </a:xfrm>
        </p:spPr>
        <p:txBody>
          <a:bodyPr anchor="b"/>
          <a:lstStyle>
            <a:lvl1pPr marL="0" indent="0">
              <a:buFontTx/>
              <a:buNone/>
              <a:defRPr sz="384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pic>
        <p:nvPicPr>
          <p:cNvPr id="7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1411712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41203364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reaker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-9909" y="1"/>
            <a:ext cx="14640310" cy="6854436"/>
          </a:xfrm>
          <a:prstGeom prst="rect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0" name="Line 1037"/>
          <p:cNvSpPr>
            <a:spLocks noChangeShapeType="1"/>
          </p:cNvSpPr>
          <p:nvPr userDrawn="1"/>
        </p:nvSpPr>
        <p:spPr bwMode="white">
          <a:xfrm>
            <a:off x="7684364" y="3626640"/>
            <a:ext cx="694603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7524032" y="1389888"/>
            <a:ext cx="6618688" cy="2236752"/>
          </a:xfrm>
        </p:spPr>
        <p:txBody>
          <a:bodyPr anchor="b"/>
          <a:lstStyle>
            <a:lvl1pPr marL="0" indent="0">
              <a:buFontTx/>
              <a:buNone/>
              <a:defRPr sz="384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pic>
        <p:nvPicPr>
          <p:cNvPr id="7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1411712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0317404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reaker Blue/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-9909" y="1"/>
            <a:ext cx="14640310" cy="6854436"/>
          </a:xfrm>
          <a:prstGeom prst="rect">
            <a:avLst/>
          </a:prstGeom>
          <a:solidFill>
            <a:srgbClr val="00B37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0" name="Line 1037"/>
          <p:cNvSpPr>
            <a:spLocks noChangeShapeType="1"/>
          </p:cNvSpPr>
          <p:nvPr userDrawn="1"/>
        </p:nvSpPr>
        <p:spPr bwMode="white">
          <a:xfrm>
            <a:off x="7684364" y="3626640"/>
            <a:ext cx="694603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7524032" y="1389888"/>
            <a:ext cx="6618688" cy="2236752"/>
          </a:xfrm>
        </p:spPr>
        <p:txBody>
          <a:bodyPr anchor="b"/>
          <a:lstStyle>
            <a:lvl1pPr marL="0" indent="0">
              <a:buFontTx/>
              <a:buNone/>
              <a:defRPr sz="384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pic>
        <p:nvPicPr>
          <p:cNvPr id="7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1411712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42148516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reaker Blue/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-9909" y="1"/>
            <a:ext cx="14640310" cy="6854436"/>
          </a:xfrm>
          <a:prstGeom prst="rect">
            <a:avLst/>
          </a:prstGeom>
          <a:solidFill>
            <a:schemeClr val="accent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0" name="Line 1037"/>
          <p:cNvSpPr>
            <a:spLocks noChangeShapeType="1"/>
          </p:cNvSpPr>
          <p:nvPr userDrawn="1"/>
        </p:nvSpPr>
        <p:spPr bwMode="white">
          <a:xfrm>
            <a:off x="7684364" y="3626640"/>
            <a:ext cx="694603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9" name="Text Placeholder 3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7524032" y="1389888"/>
            <a:ext cx="6618688" cy="2236752"/>
          </a:xfrm>
        </p:spPr>
        <p:txBody>
          <a:bodyPr anchor="b"/>
          <a:lstStyle>
            <a:lvl1pPr marL="0" indent="0">
              <a:buFontTx/>
              <a:buNone/>
              <a:defRPr sz="384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</a:t>
            </a:r>
          </a:p>
        </p:txBody>
      </p:sp>
      <p:pic>
        <p:nvPicPr>
          <p:cNvPr id="7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1411712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5475689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le Breaker Slid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auto">
          <a:xfrm>
            <a:off x="-20321" y="3"/>
            <a:ext cx="14650722" cy="822959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pic>
        <p:nvPicPr>
          <p:cNvPr id="8" name="Picture 2" descr="X:\EMERSON\_BRAND_RESOURCES\BRAND_STANDARDS\Logos\Logos-Corporate\Logos-Corporate-PNG\CORP_2C_White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83872" y="7128350"/>
            <a:ext cx="2194560" cy="89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8"/>
          <p:cNvSpPr/>
          <p:nvPr userDrawn="1"/>
        </p:nvSpPr>
        <p:spPr bwMode="auto">
          <a:xfrm>
            <a:off x="-20320" y="0"/>
            <a:ext cx="12204192" cy="8229600"/>
          </a:xfrm>
          <a:custGeom>
            <a:avLst/>
            <a:gdLst>
              <a:gd name="connsiteX0" fmla="*/ 0 w 7713352"/>
              <a:gd name="connsiteY0" fmla="*/ 0 h 6858000"/>
              <a:gd name="connsiteX1" fmla="*/ 4038600 w 7713352"/>
              <a:gd name="connsiteY1" fmla="*/ 0 h 6858000"/>
              <a:gd name="connsiteX2" fmla="*/ 4060503 w 7713352"/>
              <a:gd name="connsiteY2" fmla="*/ 0 h 6858000"/>
              <a:gd name="connsiteX3" fmla="*/ 7713352 w 7713352"/>
              <a:gd name="connsiteY3" fmla="*/ 6858000 h 6858000"/>
              <a:gd name="connsiteX4" fmla="*/ 4038600 w 7713352"/>
              <a:gd name="connsiteY4" fmla="*/ 6858000 h 6858000"/>
              <a:gd name="connsiteX5" fmla="*/ 171908 w 7713352"/>
              <a:gd name="connsiteY5" fmla="*/ 6858000 h 6858000"/>
              <a:gd name="connsiteX6" fmla="*/ 0 w 7713352"/>
              <a:gd name="connsiteY6" fmla="*/ 6858000 h 6858000"/>
              <a:gd name="connsiteX7" fmla="*/ 0 w 771335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713352" h="6858000">
                <a:moveTo>
                  <a:pt x="0" y="0"/>
                </a:moveTo>
                <a:lnTo>
                  <a:pt x="4038600" y="0"/>
                </a:lnTo>
                <a:lnTo>
                  <a:pt x="4060503" y="0"/>
                </a:lnTo>
                <a:lnTo>
                  <a:pt x="7713352" y="6858000"/>
                </a:lnTo>
                <a:lnTo>
                  <a:pt x="4038600" y="6858000"/>
                </a:lnTo>
                <a:lnTo>
                  <a:pt x="171908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 bwMode="white">
          <a:xfrm>
            <a:off x="853440" y="5391103"/>
            <a:ext cx="7802880" cy="1080990"/>
          </a:xfrm>
          <a:effectLst/>
        </p:spPr>
        <p:txBody>
          <a:bodyPr anchor="t"/>
          <a:lstStyle>
            <a:lvl1pPr>
              <a:defRPr sz="312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/>
          </p:nvPr>
        </p:nvSpPr>
        <p:spPr bwMode="white">
          <a:xfrm>
            <a:off x="853440" y="6579709"/>
            <a:ext cx="7800813" cy="1175642"/>
          </a:xfrm>
        </p:spPr>
        <p:txBody>
          <a:bodyPr/>
          <a:lstStyle>
            <a:lvl1pPr marL="0" indent="0">
              <a:buNone/>
              <a:defRPr sz="240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629107" y="5202029"/>
            <a:ext cx="8025146" cy="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1411712" cy="2933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7841361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le Breaker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auto">
          <a:xfrm>
            <a:off x="-20321" y="3"/>
            <a:ext cx="14650722" cy="8229599"/>
          </a:xfrm>
          <a:prstGeom prst="rect">
            <a:avLst/>
          </a:prstGeom>
          <a:solidFill>
            <a:srgbClr val="BDD52B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pic>
        <p:nvPicPr>
          <p:cNvPr id="12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8"/>
          <p:cNvSpPr/>
          <p:nvPr userDrawn="1"/>
        </p:nvSpPr>
        <p:spPr bwMode="auto">
          <a:xfrm>
            <a:off x="-20320" y="0"/>
            <a:ext cx="12204192" cy="8229600"/>
          </a:xfrm>
          <a:custGeom>
            <a:avLst/>
            <a:gdLst>
              <a:gd name="connsiteX0" fmla="*/ 0 w 7713352"/>
              <a:gd name="connsiteY0" fmla="*/ 0 h 6858000"/>
              <a:gd name="connsiteX1" fmla="*/ 4038600 w 7713352"/>
              <a:gd name="connsiteY1" fmla="*/ 0 h 6858000"/>
              <a:gd name="connsiteX2" fmla="*/ 4060503 w 7713352"/>
              <a:gd name="connsiteY2" fmla="*/ 0 h 6858000"/>
              <a:gd name="connsiteX3" fmla="*/ 7713352 w 7713352"/>
              <a:gd name="connsiteY3" fmla="*/ 6858000 h 6858000"/>
              <a:gd name="connsiteX4" fmla="*/ 4038600 w 7713352"/>
              <a:gd name="connsiteY4" fmla="*/ 6858000 h 6858000"/>
              <a:gd name="connsiteX5" fmla="*/ 171908 w 7713352"/>
              <a:gd name="connsiteY5" fmla="*/ 6858000 h 6858000"/>
              <a:gd name="connsiteX6" fmla="*/ 0 w 7713352"/>
              <a:gd name="connsiteY6" fmla="*/ 6858000 h 6858000"/>
              <a:gd name="connsiteX7" fmla="*/ 0 w 771335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713352" h="6858000">
                <a:moveTo>
                  <a:pt x="0" y="0"/>
                </a:moveTo>
                <a:lnTo>
                  <a:pt x="4038600" y="0"/>
                </a:lnTo>
                <a:lnTo>
                  <a:pt x="4060503" y="0"/>
                </a:lnTo>
                <a:lnTo>
                  <a:pt x="7713352" y="6858000"/>
                </a:lnTo>
                <a:lnTo>
                  <a:pt x="4038600" y="6858000"/>
                </a:lnTo>
                <a:lnTo>
                  <a:pt x="171908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 bwMode="white">
          <a:xfrm>
            <a:off x="853440" y="5391103"/>
            <a:ext cx="7802880" cy="1080990"/>
          </a:xfrm>
          <a:effectLst/>
        </p:spPr>
        <p:txBody>
          <a:bodyPr anchor="t"/>
          <a:lstStyle>
            <a:lvl1pPr>
              <a:defRPr sz="312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2"/>
          <p:cNvSpPr>
            <a:spLocks noGrp="1"/>
          </p:cNvSpPr>
          <p:nvPr>
            <p:ph type="body" sz="quarter" idx="10"/>
          </p:nvPr>
        </p:nvSpPr>
        <p:spPr bwMode="white">
          <a:xfrm>
            <a:off x="853440" y="6579709"/>
            <a:ext cx="7800813" cy="1175642"/>
          </a:xfrm>
        </p:spPr>
        <p:txBody>
          <a:bodyPr/>
          <a:lstStyle>
            <a:lvl1pPr marL="0" indent="0">
              <a:buNone/>
              <a:defRPr sz="240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629107" y="5202029"/>
            <a:ext cx="8025146" cy="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1411712" cy="2933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42300381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le Breaker Slide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auto">
          <a:xfrm>
            <a:off x="-20321" y="3"/>
            <a:ext cx="14650722" cy="8229599"/>
          </a:xfrm>
          <a:prstGeom prst="rect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pic>
        <p:nvPicPr>
          <p:cNvPr id="10" name="Picture 2" descr="X:\EMERSON\_BRAND_RESOURCES\BRAND_STANDARDS\Logos\Logos-Corporate\Logos-Corporate-PNG\CORP_2C_Standard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01728" y="7231480"/>
            <a:ext cx="1999514" cy="7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8"/>
          <p:cNvSpPr/>
          <p:nvPr userDrawn="1"/>
        </p:nvSpPr>
        <p:spPr bwMode="auto">
          <a:xfrm>
            <a:off x="-20320" y="0"/>
            <a:ext cx="12204192" cy="8229600"/>
          </a:xfrm>
          <a:custGeom>
            <a:avLst/>
            <a:gdLst>
              <a:gd name="connsiteX0" fmla="*/ 0 w 7713352"/>
              <a:gd name="connsiteY0" fmla="*/ 0 h 6858000"/>
              <a:gd name="connsiteX1" fmla="*/ 4038600 w 7713352"/>
              <a:gd name="connsiteY1" fmla="*/ 0 h 6858000"/>
              <a:gd name="connsiteX2" fmla="*/ 4060503 w 7713352"/>
              <a:gd name="connsiteY2" fmla="*/ 0 h 6858000"/>
              <a:gd name="connsiteX3" fmla="*/ 7713352 w 7713352"/>
              <a:gd name="connsiteY3" fmla="*/ 6858000 h 6858000"/>
              <a:gd name="connsiteX4" fmla="*/ 4038600 w 7713352"/>
              <a:gd name="connsiteY4" fmla="*/ 6858000 h 6858000"/>
              <a:gd name="connsiteX5" fmla="*/ 171908 w 7713352"/>
              <a:gd name="connsiteY5" fmla="*/ 6858000 h 6858000"/>
              <a:gd name="connsiteX6" fmla="*/ 0 w 7713352"/>
              <a:gd name="connsiteY6" fmla="*/ 6858000 h 6858000"/>
              <a:gd name="connsiteX7" fmla="*/ 0 w 771335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713352" h="6858000">
                <a:moveTo>
                  <a:pt x="0" y="0"/>
                </a:moveTo>
                <a:lnTo>
                  <a:pt x="4038600" y="0"/>
                </a:lnTo>
                <a:lnTo>
                  <a:pt x="4060503" y="0"/>
                </a:lnTo>
                <a:lnTo>
                  <a:pt x="7713352" y="6858000"/>
                </a:lnTo>
                <a:lnTo>
                  <a:pt x="4038600" y="6858000"/>
                </a:lnTo>
                <a:lnTo>
                  <a:pt x="171908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728" tIns="54864" rIns="109728" bIns="54864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80">
              <a:solidFill>
                <a:srgbClr val="004B8D"/>
              </a:solidFill>
              <a:latin typeface="Times" charset="0"/>
            </a:endParaRPr>
          </a:p>
        </p:txBody>
      </p:sp>
      <p:sp>
        <p:nvSpPr>
          <p:cNvPr id="11" name="Title 9"/>
          <p:cNvSpPr>
            <a:spLocks noGrp="1"/>
          </p:cNvSpPr>
          <p:nvPr>
            <p:ph type="title"/>
          </p:nvPr>
        </p:nvSpPr>
        <p:spPr bwMode="white">
          <a:xfrm>
            <a:off x="853440" y="5391103"/>
            <a:ext cx="7802880" cy="1080990"/>
          </a:xfrm>
          <a:effectLst/>
        </p:spPr>
        <p:txBody>
          <a:bodyPr anchor="t"/>
          <a:lstStyle>
            <a:lvl1pPr>
              <a:defRPr sz="312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/>
          <p:cNvSpPr>
            <a:spLocks noGrp="1"/>
          </p:cNvSpPr>
          <p:nvPr>
            <p:ph type="body" sz="quarter" idx="10"/>
          </p:nvPr>
        </p:nvSpPr>
        <p:spPr bwMode="white">
          <a:xfrm>
            <a:off x="853440" y="6579709"/>
            <a:ext cx="7800813" cy="1175642"/>
          </a:xfrm>
        </p:spPr>
        <p:txBody>
          <a:bodyPr/>
          <a:lstStyle>
            <a:lvl1pPr marL="0" indent="0">
              <a:buNone/>
              <a:defRPr sz="240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629107" y="5202029"/>
            <a:ext cx="8025146" cy="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Footer Placeholder 1"/>
          <p:cNvSpPr>
            <a:spLocks noGrp="1"/>
          </p:cNvSpPr>
          <p:nvPr>
            <p:ph type="ftr" sz="quarter" idx="15"/>
          </p:nvPr>
        </p:nvSpPr>
        <p:spPr>
          <a:xfrm>
            <a:off x="319531" y="7936231"/>
            <a:ext cx="11411712" cy="2933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2606720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e Color Whe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153" y="2270518"/>
            <a:ext cx="6155054" cy="4426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kumimoji="0" lang="en-US" sz="3360" b="0" i="0" u="none" strike="noStrike" kern="0" cap="none" spc="0" normalizeH="0" baseline="0" noProof="0" smtClean="0">
                <a:ln>
                  <a:noFill/>
                </a:ln>
                <a:solidFill>
                  <a:srgbClr val="004B8D"/>
                </a:solidFill>
                <a:effectLst/>
                <a:uLnTx/>
                <a:uFillTx/>
              </a:defRPr>
            </a:lvl1pPr>
          </a:lstStyle>
          <a:p>
            <a:r>
              <a:rPr kumimoji="0" lang="en-US" sz="3360" b="0" i="0" u="none" strike="noStrike" kern="0" cap="none" spc="0" normalizeH="0" baseline="0" noProof="0">
                <a:ln>
                  <a:noFill/>
                </a:ln>
                <a:solidFill>
                  <a:srgbClr val="004B8D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The Color Wheel</a:t>
            </a:r>
            <a:endParaRPr lang="en-US"/>
          </a:p>
        </p:txBody>
      </p:sp>
      <p:grpSp>
        <p:nvGrpSpPr>
          <p:cNvPr id="42" name="Group 41"/>
          <p:cNvGrpSpPr/>
          <p:nvPr userDrawn="1"/>
        </p:nvGrpSpPr>
        <p:grpSpPr>
          <a:xfrm>
            <a:off x="1040384" y="1469178"/>
            <a:ext cx="12549632" cy="5831286"/>
            <a:chOff x="1595615" y="1224315"/>
            <a:chExt cx="5952770" cy="4859405"/>
          </a:xfrm>
        </p:grpSpPr>
        <p:grpSp>
          <p:nvGrpSpPr>
            <p:cNvPr id="43" name="Group 42"/>
            <p:cNvGrpSpPr/>
            <p:nvPr userDrawn="1"/>
          </p:nvGrpSpPr>
          <p:grpSpPr>
            <a:xfrm>
              <a:off x="5021136" y="1586309"/>
              <a:ext cx="1704886" cy="665306"/>
              <a:chOff x="5495453" y="1672306"/>
              <a:chExt cx="2290371" cy="416460"/>
            </a:xfrm>
          </p:grpSpPr>
          <p:cxnSp>
            <p:nvCxnSpPr>
              <p:cNvPr id="120" name="Straight Connector 119"/>
              <p:cNvCxnSpPr/>
              <p:nvPr/>
            </p:nvCxnSpPr>
            <p:spPr bwMode="auto">
              <a:xfrm flipV="1">
                <a:off x="5495453" y="1672306"/>
                <a:ext cx="416460" cy="41646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rgbClr val="D31245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1" name="Straight Connector 120"/>
              <p:cNvCxnSpPr/>
              <p:nvPr/>
            </p:nvCxnSpPr>
            <p:spPr bwMode="auto">
              <a:xfrm>
                <a:off x="5911913" y="1672306"/>
                <a:ext cx="18739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rgbClr val="D31245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44" name="Text Box 5"/>
            <p:cNvSpPr txBox="1">
              <a:spLocks noChangeArrowheads="1"/>
            </p:cNvSpPr>
            <p:nvPr userDrawn="1"/>
          </p:nvSpPr>
          <p:spPr bwMode="auto">
            <a:xfrm>
              <a:off x="5405711" y="1224315"/>
              <a:ext cx="1302834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D31245"/>
                  </a:solidFill>
                </a:rPr>
                <a:t>211/18/69</a:t>
              </a:r>
            </a:p>
          </p:txBody>
        </p:sp>
        <p:sp>
          <p:nvSpPr>
            <p:cNvPr id="119" name="Arc 118"/>
            <p:cNvSpPr/>
            <p:nvPr/>
          </p:nvSpPr>
          <p:spPr bwMode="auto">
            <a:xfrm>
              <a:off x="3409566" y="2178321"/>
              <a:ext cx="2251506" cy="3102199"/>
            </a:xfrm>
            <a:prstGeom prst="arc">
              <a:avLst>
                <a:gd name="adj1" fmla="val 21569528"/>
                <a:gd name="adj2" fmla="val 19957748"/>
              </a:avLst>
            </a:prstGeom>
            <a:noFill/>
            <a:ln w="38100" cap="rnd" cmpd="sng" algn="ctr">
              <a:solidFill>
                <a:schemeClr val="bg1"/>
              </a:solidFill>
              <a:prstDash val="sysDash"/>
              <a:round/>
              <a:headEnd type="none" w="med" len="med"/>
              <a:tailEnd type="arrow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040" b="1">
                <a:solidFill>
                  <a:srgbClr val="004B8D"/>
                </a:solidFill>
                <a:latin typeface="Times" charset="0"/>
              </a:endParaRPr>
            </a:p>
          </p:txBody>
        </p:sp>
        <p:cxnSp>
          <p:nvCxnSpPr>
            <p:cNvPr id="46" name="Straight Connector 45"/>
            <p:cNvCxnSpPr/>
            <p:nvPr userDrawn="1"/>
          </p:nvCxnSpPr>
          <p:spPr bwMode="auto">
            <a:xfrm>
              <a:off x="5782797" y="3286218"/>
              <a:ext cx="176558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7" name="Text Box 5"/>
            <p:cNvSpPr txBox="1">
              <a:spLocks noChangeArrowheads="1"/>
            </p:cNvSpPr>
            <p:nvPr userDrawn="1"/>
          </p:nvSpPr>
          <p:spPr bwMode="auto">
            <a:xfrm>
              <a:off x="6040301" y="2923736"/>
              <a:ext cx="1302834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004B8D"/>
                  </a:solidFill>
                </a:rPr>
                <a:t>0/75/141</a:t>
              </a:r>
            </a:p>
          </p:txBody>
        </p:sp>
        <p:grpSp>
          <p:nvGrpSpPr>
            <p:cNvPr id="87" name="Group 86"/>
            <p:cNvGrpSpPr/>
            <p:nvPr userDrawn="1"/>
          </p:nvGrpSpPr>
          <p:grpSpPr>
            <a:xfrm flipH="1">
              <a:off x="2400122" y="1586310"/>
              <a:ext cx="1704886" cy="665306"/>
              <a:chOff x="5495453" y="1672306"/>
              <a:chExt cx="2290371" cy="416460"/>
            </a:xfrm>
          </p:grpSpPr>
          <p:cxnSp>
            <p:nvCxnSpPr>
              <p:cNvPr id="116" name="Straight Connector 115"/>
              <p:cNvCxnSpPr/>
              <p:nvPr/>
            </p:nvCxnSpPr>
            <p:spPr bwMode="auto">
              <a:xfrm flipV="1">
                <a:off x="5495453" y="1672306"/>
                <a:ext cx="416460" cy="41646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7" name="Straight Connector 116"/>
              <p:cNvCxnSpPr/>
              <p:nvPr/>
            </p:nvCxnSpPr>
            <p:spPr bwMode="auto">
              <a:xfrm>
                <a:off x="5911913" y="1672306"/>
                <a:ext cx="18739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88" name="Text Box 5"/>
            <p:cNvSpPr txBox="1">
              <a:spLocks noChangeArrowheads="1"/>
            </p:cNvSpPr>
            <p:nvPr userDrawn="1"/>
          </p:nvSpPr>
          <p:spPr bwMode="auto">
            <a:xfrm>
              <a:off x="2400124" y="1224315"/>
              <a:ext cx="1302834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959797"/>
                  </a:solidFill>
                </a:rPr>
                <a:t>149/151/151</a:t>
              </a:r>
            </a:p>
          </p:txBody>
        </p:sp>
        <p:cxnSp>
          <p:nvCxnSpPr>
            <p:cNvPr id="89" name="Straight Connector 88"/>
            <p:cNvCxnSpPr/>
            <p:nvPr userDrawn="1"/>
          </p:nvCxnSpPr>
          <p:spPr bwMode="auto">
            <a:xfrm>
              <a:off x="1993230" y="2456358"/>
              <a:ext cx="176558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rgbClr val="00AA7E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90" name="Text Box 5"/>
            <p:cNvSpPr txBox="1">
              <a:spLocks noChangeArrowheads="1"/>
            </p:cNvSpPr>
            <p:nvPr userDrawn="1"/>
          </p:nvSpPr>
          <p:spPr bwMode="auto">
            <a:xfrm>
              <a:off x="1993231" y="2093875"/>
              <a:ext cx="1302834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00B37E"/>
                  </a:solidFill>
                </a:rPr>
                <a:t>0/170/126</a:t>
              </a:r>
            </a:p>
          </p:txBody>
        </p:sp>
        <p:cxnSp>
          <p:nvCxnSpPr>
            <p:cNvPr id="91" name="Straight Connector 90"/>
            <p:cNvCxnSpPr/>
            <p:nvPr userDrawn="1"/>
          </p:nvCxnSpPr>
          <p:spPr bwMode="auto">
            <a:xfrm>
              <a:off x="1595615" y="3377168"/>
              <a:ext cx="176558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accent3">
                  <a:lumMod val="40000"/>
                  <a:lumOff val="6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92" name="Text Box 5"/>
            <p:cNvSpPr txBox="1">
              <a:spLocks noChangeArrowheads="1"/>
            </p:cNvSpPr>
            <p:nvPr userDrawn="1"/>
          </p:nvSpPr>
          <p:spPr bwMode="auto">
            <a:xfrm>
              <a:off x="1595616" y="3014686"/>
              <a:ext cx="1472090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87E5FF"/>
                  </a:solidFill>
                </a:rPr>
                <a:t>135/229/255</a:t>
              </a:r>
            </a:p>
          </p:txBody>
        </p:sp>
        <p:cxnSp>
          <p:nvCxnSpPr>
            <p:cNvPr id="93" name="Straight Connector 92"/>
            <p:cNvCxnSpPr/>
            <p:nvPr userDrawn="1"/>
          </p:nvCxnSpPr>
          <p:spPr bwMode="auto">
            <a:xfrm>
              <a:off x="1715682" y="4516732"/>
              <a:ext cx="176558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94" name="Text Box 5"/>
            <p:cNvSpPr txBox="1">
              <a:spLocks noChangeArrowheads="1"/>
            </p:cNvSpPr>
            <p:nvPr userDrawn="1"/>
          </p:nvSpPr>
          <p:spPr bwMode="auto">
            <a:xfrm>
              <a:off x="1884939" y="4154249"/>
              <a:ext cx="1302834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6E298D"/>
                  </a:solidFill>
                </a:rPr>
                <a:t>110/41/141</a:t>
              </a:r>
            </a:p>
          </p:txBody>
        </p:sp>
        <p:sp>
          <p:nvSpPr>
            <p:cNvPr id="95" name="Text Box 5"/>
            <p:cNvSpPr txBox="1">
              <a:spLocks noChangeArrowheads="1"/>
            </p:cNvSpPr>
            <p:nvPr userDrawn="1"/>
          </p:nvSpPr>
          <p:spPr bwMode="auto">
            <a:xfrm>
              <a:off x="1884938" y="5388339"/>
              <a:ext cx="1524629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F79428"/>
                  </a:solidFill>
                </a:rPr>
                <a:t>247/148/40</a:t>
              </a:r>
            </a:p>
          </p:txBody>
        </p:sp>
        <p:grpSp>
          <p:nvGrpSpPr>
            <p:cNvPr id="96" name="Group 95"/>
            <p:cNvGrpSpPr/>
            <p:nvPr userDrawn="1"/>
          </p:nvGrpSpPr>
          <p:grpSpPr>
            <a:xfrm flipV="1">
              <a:off x="5388686" y="5050090"/>
              <a:ext cx="1704886" cy="614406"/>
              <a:chOff x="5495453" y="1672306"/>
              <a:chExt cx="2290371" cy="416460"/>
            </a:xfrm>
          </p:grpSpPr>
          <p:cxnSp>
            <p:nvCxnSpPr>
              <p:cNvPr id="114" name="Straight Connector 113"/>
              <p:cNvCxnSpPr/>
              <p:nvPr/>
            </p:nvCxnSpPr>
            <p:spPr bwMode="auto">
              <a:xfrm flipV="1">
                <a:off x="5495453" y="1672306"/>
                <a:ext cx="416460" cy="41646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5" name="Straight Connector 114"/>
              <p:cNvCxnSpPr/>
              <p:nvPr/>
            </p:nvCxnSpPr>
            <p:spPr bwMode="auto">
              <a:xfrm>
                <a:off x="5911913" y="1672306"/>
                <a:ext cx="18739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97" name="Text Box 5"/>
            <p:cNvSpPr txBox="1">
              <a:spLocks noChangeArrowheads="1"/>
            </p:cNvSpPr>
            <p:nvPr userDrawn="1"/>
          </p:nvSpPr>
          <p:spPr bwMode="auto">
            <a:xfrm>
              <a:off x="5763782" y="5310656"/>
              <a:ext cx="1302834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00A4D2"/>
                  </a:solidFill>
                </a:rPr>
                <a:t>0/164/210</a:t>
              </a:r>
            </a:p>
          </p:txBody>
        </p:sp>
        <p:cxnSp>
          <p:nvCxnSpPr>
            <p:cNvPr id="98" name="Straight Connector 97"/>
            <p:cNvCxnSpPr/>
            <p:nvPr userDrawn="1"/>
          </p:nvCxnSpPr>
          <p:spPr bwMode="auto">
            <a:xfrm>
              <a:off x="5697435" y="4507983"/>
              <a:ext cx="176558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99" name="Text Box 5"/>
            <p:cNvSpPr txBox="1">
              <a:spLocks noChangeArrowheads="1"/>
            </p:cNvSpPr>
            <p:nvPr userDrawn="1"/>
          </p:nvSpPr>
          <p:spPr bwMode="auto">
            <a:xfrm>
              <a:off x="5954938" y="4145501"/>
              <a:ext cx="1302834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62BB46"/>
                  </a:solidFill>
                </a:rPr>
                <a:t>98/187/70</a:t>
              </a:r>
            </a:p>
          </p:txBody>
        </p:sp>
        <p:sp>
          <p:nvSpPr>
            <p:cNvPr id="100" name="5-Point Star 99"/>
            <p:cNvSpPr/>
            <p:nvPr userDrawn="1"/>
          </p:nvSpPr>
          <p:spPr bwMode="white">
            <a:xfrm>
              <a:off x="5514227" y="3286218"/>
              <a:ext cx="293689" cy="391585"/>
            </a:xfrm>
            <a:prstGeom prst="star5">
              <a:avLst>
                <a:gd name="adj" fmla="val 26417"/>
                <a:gd name="hf" fmla="val 105146"/>
                <a:gd name="vf" fmla="val 110557"/>
              </a:avLst>
            </a:prstGeom>
            <a:solidFill>
              <a:schemeClr val="bg1"/>
            </a:solidFill>
            <a:ln w="381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lIns="64008" tIns="32004" rIns="64008" bIns="32004"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b="1">
                <a:solidFill>
                  <a:srgbClr val="FFFFFF"/>
                </a:solidFill>
              </a:endParaRPr>
            </a:p>
          </p:txBody>
        </p:sp>
        <p:grpSp>
          <p:nvGrpSpPr>
            <p:cNvPr id="101" name="Group 100"/>
            <p:cNvGrpSpPr/>
            <p:nvPr userDrawn="1"/>
          </p:nvGrpSpPr>
          <p:grpSpPr>
            <a:xfrm flipH="1" flipV="1">
              <a:off x="2090303" y="5127773"/>
              <a:ext cx="1704886" cy="614406"/>
              <a:chOff x="5495453" y="1672306"/>
              <a:chExt cx="2290371" cy="416460"/>
            </a:xfrm>
          </p:grpSpPr>
          <p:cxnSp>
            <p:nvCxnSpPr>
              <p:cNvPr id="112" name="Straight Connector 111"/>
              <p:cNvCxnSpPr/>
              <p:nvPr/>
            </p:nvCxnSpPr>
            <p:spPr bwMode="auto">
              <a:xfrm flipV="1">
                <a:off x="5495453" y="1672306"/>
                <a:ext cx="416460" cy="41646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3" name="Straight Connector 112"/>
              <p:cNvCxnSpPr/>
              <p:nvPr/>
            </p:nvCxnSpPr>
            <p:spPr bwMode="auto">
              <a:xfrm>
                <a:off x="5911913" y="1672306"/>
                <a:ext cx="18739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102" name="TextBox 101"/>
            <p:cNvSpPr txBox="1"/>
            <p:nvPr userDrawn="1"/>
          </p:nvSpPr>
          <p:spPr>
            <a:xfrm>
              <a:off x="4310480" y="3376235"/>
              <a:ext cx="1120621" cy="500137"/>
            </a:xfrm>
            <a:prstGeom prst="rect">
              <a:avLst/>
            </a:prstGeom>
            <a:noFill/>
          </p:spPr>
          <p:txBody>
            <a:bodyPr wrap="square" lIns="64008" tIns="32004" rIns="64008" bIns="32004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3480" b="1">
                  <a:solidFill>
                    <a:srgbClr val="004B8D"/>
                  </a:solidFill>
                </a:rPr>
                <a:t>Start Here</a:t>
              </a:r>
            </a:p>
          </p:txBody>
        </p:sp>
        <p:grpSp>
          <p:nvGrpSpPr>
            <p:cNvPr id="103" name="Group 102"/>
            <p:cNvGrpSpPr/>
            <p:nvPr userDrawn="1"/>
          </p:nvGrpSpPr>
          <p:grpSpPr>
            <a:xfrm flipH="1" flipV="1">
              <a:off x="3361203" y="5112777"/>
              <a:ext cx="1484951" cy="970943"/>
              <a:chOff x="5495453" y="1672306"/>
              <a:chExt cx="3189700" cy="416460"/>
            </a:xfrm>
          </p:grpSpPr>
          <p:cxnSp>
            <p:nvCxnSpPr>
              <p:cNvPr id="110" name="Straight Connector 109"/>
              <p:cNvCxnSpPr/>
              <p:nvPr/>
            </p:nvCxnSpPr>
            <p:spPr bwMode="auto">
              <a:xfrm flipV="1">
                <a:off x="5495453" y="1672306"/>
                <a:ext cx="416460" cy="41646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1" name="Straight Connector 110"/>
              <p:cNvCxnSpPr/>
              <p:nvPr/>
            </p:nvCxnSpPr>
            <p:spPr bwMode="auto">
              <a:xfrm flipV="1">
                <a:off x="5911911" y="1672306"/>
                <a:ext cx="2773242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104" name="Text Box 5"/>
            <p:cNvSpPr txBox="1">
              <a:spLocks noChangeArrowheads="1"/>
            </p:cNvSpPr>
            <p:nvPr userDrawn="1"/>
          </p:nvSpPr>
          <p:spPr bwMode="auto">
            <a:xfrm>
              <a:off x="3391841" y="5677216"/>
              <a:ext cx="1302834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FFCF22"/>
                  </a:solidFill>
                </a:rPr>
                <a:t>255/207/34</a:t>
              </a:r>
            </a:p>
          </p:txBody>
        </p:sp>
        <p:sp>
          <p:nvSpPr>
            <p:cNvPr id="105" name="Text Box 84"/>
            <p:cNvSpPr txBox="1">
              <a:spLocks noChangeArrowheads="1"/>
            </p:cNvSpPr>
            <p:nvPr userDrawn="1"/>
          </p:nvSpPr>
          <p:spPr bwMode="auto">
            <a:xfrm>
              <a:off x="6009691" y="3299444"/>
              <a:ext cx="1538694" cy="219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eaLnBrk="0" hangingPunct="0">
                <a:lnSpc>
                  <a:spcPct val="105000"/>
                </a:lnSpc>
              </a:pPr>
              <a:r>
                <a:rPr lang="en-US" sz="1320">
                  <a:solidFill>
                    <a:schemeClr val="tx2"/>
                  </a:solidFill>
                </a:rPr>
                <a:t>External Tombstone Background Color</a:t>
              </a:r>
            </a:p>
          </p:txBody>
        </p:sp>
        <p:sp>
          <p:nvSpPr>
            <p:cNvPr id="106" name="Text Box 84"/>
            <p:cNvSpPr txBox="1">
              <a:spLocks noChangeArrowheads="1"/>
            </p:cNvSpPr>
            <p:nvPr userDrawn="1"/>
          </p:nvSpPr>
          <p:spPr bwMode="auto">
            <a:xfrm>
              <a:off x="5828823" y="5681676"/>
              <a:ext cx="1447941" cy="397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eaLnBrk="0" hangingPunct="0">
                <a:lnSpc>
                  <a:spcPct val="105000"/>
                </a:lnSpc>
              </a:pPr>
              <a:r>
                <a:rPr lang="en-US" sz="1320">
                  <a:solidFill>
                    <a:schemeClr val="accent3"/>
                  </a:solidFill>
                </a:rPr>
                <a:t>Tombstone </a:t>
              </a:r>
              <a:br>
                <a:rPr lang="en-US" sz="1320">
                  <a:solidFill>
                    <a:schemeClr val="accent3"/>
                  </a:solidFill>
                </a:rPr>
              </a:br>
              <a:r>
                <a:rPr lang="en-US" sz="1320">
                  <a:solidFill>
                    <a:schemeClr val="accent3"/>
                  </a:solidFill>
                </a:rPr>
                <a:t>Line Color</a:t>
              </a:r>
            </a:p>
          </p:txBody>
        </p:sp>
        <p:cxnSp>
          <p:nvCxnSpPr>
            <p:cNvPr id="107" name="Straight Connector 106"/>
            <p:cNvCxnSpPr/>
            <p:nvPr userDrawn="1"/>
          </p:nvCxnSpPr>
          <p:spPr bwMode="auto">
            <a:xfrm>
              <a:off x="5445919" y="2528581"/>
              <a:ext cx="176558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accent5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08" name="Text Box 5"/>
            <p:cNvSpPr txBox="1">
              <a:spLocks noChangeArrowheads="1"/>
            </p:cNvSpPr>
            <p:nvPr userDrawn="1"/>
          </p:nvSpPr>
          <p:spPr bwMode="auto">
            <a:xfrm>
              <a:off x="6015434" y="2166099"/>
              <a:ext cx="1302834" cy="31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40" b="1">
                  <a:solidFill>
                    <a:srgbClr val="F79428">
                      <a:lumMod val="50000"/>
                    </a:srgbClr>
                  </a:solidFill>
                </a:rPr>
                <a:t>138/75/5</a:t>
              </a:r>
            </a:p>
          </p:txBody>
        </p:sp>
        <p:sp>
          <p:nvSpPr>
            <p:cNvPr id="109" name="Text Box 84"/>
            <p:cNvSpPr txBox="1">
              <a:spLocks noChangeArrowheads="1"/>
            </p:cNvSpPr>
            <p:nvPr userDrawn="1"/>
          </p:nvSpPr>
          <p:spPr bwMode="auto">
            <a:xfrm>
              <a:off x="5372756" y="1602822"/>
              <a:ext cx="1233599" cy="397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008" tIns="32004" rIns="64008" bIns="32004">
              <a:spAutoFit/>
            </a:bodyPr>
            <a:lstStyle/>
            <a:p>
              <a:pPr eaLnBrk="0" hangingPunct="0">
                <a:lnSpc>
                  <a:spcPct val="105000"/>
                </a:lnSpc>
              </a:pPr>
              <a:r>
                <a:rPr lang="en-US" sz="1320">
                  <a:solidFill>
                    <a:srgbClr val="D31245"/>
                  </a:solidFill>
                </a:rPr>
                <a:t>Negative numbers </a:t>
              </a:r>
              <a:br>
                <a:rPr lang="en-US" sz="1320">
                  <a:solidFill>
                    <a:srgbClr val="D31245"/>
                  </a:solidFill>
                </a:rPr>
              </a:br>
              <a:r>
                <a:rPr lang="en-US" sz="1320">
                  <a:solidFill>
                    <a:srgbClr val="D31245"/>
                  </a:solidFill>
                </a:rPr>
                <a:t>or text </a:t>
              </a:r>
            </a:p>
          </p:txBody>
        </p:sp>
      </p:grpSp>
      <p:sp>
        <p:nvSpPr>
          <p:cNvPr id="1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accent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34686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LAYOUT OF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/>
          <a:lstStyle/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463040" y="1509332"/>
            <a:ext cx="117043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6480">
                <a:solidFill>
                  <a:srgbClr val="D31245"/>
                </a:solidFill>
              </a:rPr>
              <a:t>Last slide of template</a:t>
            </a:r>
            <a:br>
              <a:rPr lang="en-US" sz="6480">
                <a:solidFill>
                  <a:srgbClr val="D31245"/>
                </a:solidFill>
              </a:rPr>
            </a:br>
            <a:br>
              <a:rPr lang="en-US" sz="6480">
                <a:solidFill>
                  <a:srgbClr val="D31245"/>
                </a:solidFill>
              </a:rPr>
            </a:br>
            <a:r>
              <a:rPr lang="en-US" sz="6480">
                <a:solidFill>
                  <a:srgbClr val="D31245"/>
                </a:solidFill>
              </a:rPr>
              <a:t>Any Slide Layouts after this are</a:t>
            </a:r>
            <a:r>
              <a:rPr lang="en-US" sz="6480" baseline="0">
                <a:solidFill>
                  <a:srgbClr val="D31245"/>
                </a:solidFill>
              </a:rPr>
              <a:t> </a:t>
            </a:r>
            <a:r>
              <a:rPr lang="en-US" sz="6480">
                <a:solidFill>
                  <a:srgbClr val="D31245"/>
                </a:solidFill>
              </a:rPr>
              <a:t>from other templates and should not be used</a:t>
            </a:r>
          </a:p>
        </p:txBody>
      </p:sp>
    </p:spTree>
    <p:extLst>
      <p:ext uri="{BB962C8B-B14F-4D97-AF65-F5344CB8AC3E}">
        <p14:creationId xmlns:p14="http://schemas.microsoft.com/office/powerpoint/2010/main" val="1727921040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/>
          </p:nvPr>
        </p:nvSpPr>
        <p:spPr>
          <a:xfrm>
            <a:off x="655321" y="1607820"/>
            <a:ext cx="13324840" cy="5798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>
          <a:xfrm>
            <a:off x="319531" y="7936231"/>
            <a:ext cx="12728448" cy="29337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  <a:endParaRPr>
              <a:solidFill>
                <a:srgbClr val="004B8D"/>
              </a:solidFill>
            </a:endParaRP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57A26933-E3C4-448A-8A2C-D41797F9E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/>
          <a:lstStyle/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21594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9107" y="148784"/>
            <a:ext cx="13370560" cy="1141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5321" y="1607820"/>
            <a:ext cx="13324840" cy="6105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Line 20"/>
          <p:cNvSpPr>
            <a:spLocks noChangeShapeType="1"/>
          </p:cNvSpPr>
          <p:nvPr userDrawn="1"/>
        </p:nvSpPr>
        <p:spPr bwMode="auto">
          <a:xfrm>
            <a:off x="0" y="1320166"/>
            <a:ext cx="1398016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880">
              <a:solidFill>
                <a:srgbClr val="0F245F"/>
              </a:solidFill>
              <a:latin typeface="Times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590016" y="7933626"/>
            <a:ext cx="910845" cy="246888"/>
          </a:xfrm>
          <a:prstGeom prst="rect">
            <a:avLst/>
          </a:prstGeom>
        </p:spPr>
        <p:txBody>
          <a:bodyPr vert="horz" lIns="64008" tIns="32004" rIns="64008" bIns="32004" rtlCol="0" anchor="ctr"/>
          <a:lstStyle>
            <a:lvl1pPr algn="r">
              <a:defRPr sz="840">
                <a:solidFill>
                  <a:schemeClr val="tx1"/>
                </a:solidFill>
              </a:defRPr>
            </a:lvl1pPr>
          </a:lstStyle>
          <a:p>
            <a:fld id="{B3618E82-2635-4133-8350-4252D6B2AE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264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  <p:sldLayoutId id="2147483735" r:id="rId14"/>
    <p:sldLayoutId id="2147483736" r:id="rId15"/>
    <p:sldLayoutId id="2147483737" r:id="rId16"/>
    <p:sldLayoutId id="2147483738" r:id="rId17"/>
    <p:sldLayoutId id="2147483739" r:id="rId18"/>
    <p:sldLayoutId id="2147483740" r:id="rId19"/>
    <p:sldLayoutId id="2147483741" r:id="rId20"/>
    <p:sldLayoutId id="2147483742" r:id="rId21"/>
    <p:sldLayoutId id="2147483743" r:id="rId22"/>
    <p:sldLayoutId id="2147483744" r:id="rId23"/>
    <p:sldLayoutId id="2147483745" r:id="rId24"/>
    <p:sldLayoutId id="2147483746" r:id="rId25"/>
    <p:sldLayoutId id="2147483747" r:id="rId26"/>
    <p:sldLayoutId id="2147483748" r:id="rId27"/>
    <p:sldLayoutId id="2147483749" r:id="rId28"/>
    <p:sldLayoutId id="2147483750" r:id="rId29"/>
    <p:sldLayoutId id="2147483751" r:id="rId30"/>
    <p:sldLayoutId id="2147483752" r:id="rId31"/>
    <p:sldLayoutId id="2147483753" r:id="rId32"/>
    <p:sldLayoutId id="2147483754" r:id="rId33"/>
    <p:sldLayoutId id="2147483755" r:id="rId34"/>
    <p:sldLayoutId id="2147483756" r:id="rId35"/>
    <p:sldLayoutId id="2147483757" r:id="rId36"/>
    <p:sldLayoutId id="2147483758" r:id="rId37"/>
    <p:sldLayoutId id="2147483759" r:id="rId38"/>
    <p:sldLayoutId id="2147483760" r:id="rId39"/>
    <p:sldLayoutId id="2147483761" r:id="rId40"/>
    <p:sldLayoutId id="2147483762" r:id="rId41"/>
    <p:sldLayoutId id="2147483763" r:id="rId42"/>
    <p:sldLayoutId id="2147483764" r:id="rId43"/>
    <p:sldLayoutId id="2147483765" r:id="rId44"/>
    <p:sldLayoutId id="2147483766" r:id="rId45"/>
    <p:sldLayoutId id="2147483767" r:id="rId46"/>
    <p:sldLayoutId id="2147483768" r:id="rId47"/>
    <p:sldLayoutId id="2147483769" r:id="rId48"/>
    <p:sldLayoutId id="2147483770" r:id="rId49"/>
  </p:sldLayoutIdLst>
  <p:transition/>
  <p:hf hdr="0" dt="0"/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360" b="0" i="0" cap="none" spc="0">
          <a:ln>
            <a:noFill/>
          </a:ln>
          <a:solidFill>
            <a:schemeClr val="accent1"/>
          </a:solidFill>
          <a:effectLst/>
          <a:latin typeface="+mj-lt"/>
          <a:ea typeface="+mj-ea"/>
          <a:cs typeface="+mj-cs"/>
        </a:defRPr>
      </a:lvl1pPr>
      <a:lvl2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360" b="1" 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360" b="1" 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360" b="1" 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360" b="1" i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54864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840" b="1" i="1">
          <a:solidFill>
            <a:srgbClr val="0F245F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109728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840" b="1" i="1">
          <a:solidFill>
            <a:srgbClr val="0F245F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64592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840" b="1" i="1">
          <a:solidFill>
            <a:srgbClr val="0F245F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219456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840" b="1" i="1">
          <a:solidFill>
            <a:srgbClr val="0F245F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209550" indent="-209550" algn="l" rtl="0" eaLnBrk="1" fontAlgn="base" hangingPunct="1">
        <a:lnSpc>
          <a:spcPct val="90000"/>
        </a:lnSpc>
        <a:spcBef>
          <a:spcPts val="360"/>
        </a:spcBef>
        <a:spcAft>
          <a:spcPts val="360"/>
        </a:spcAft>
        <a:buClr>
          <a:schemeClr val="bg1">
            <a:lumMod val="50000"/>
          </a:schemeClr>
        </a:buClr>
        <a:buSzPct val="85000"/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2450" indent="-278130" algn="l" rtl="0" eaLnBrk="1" fontAlgn="base" hangingPunct="1">
        <a:lnSpc>
          <a:spcPct val="90000"/>
        </a:lnSpc>
        <a:spcBef>
          <a:spcPts val="360"/>
        </a:spcBef>
        <a:spcAft>
          <a:spcPts val="360"/>
        </a:spcAft>
        <a:buClr>
          <a:schemeClr val="bg1">
            <a:lumMod val="50000"/>
          </a:schemeClr>
        </a:buClr>
        <a:buChar char="–"/>
        <a:defRPr sz="2160">
          <a:solidFill>
            <a:schemeClr val="tx1"/>
          </a:solidFill>
          <a:latin typeface="+mn-lt"/>
        </a:defRPr>
      </a:lvl2pPr>
      <a:lvl3pPr marL="822960" indent="-203836" algn="l" rtl="0" eaLnBrk="1" fontAlgn="base" hangingPunct="1">
        <a:lnSpc>
          <a:spcPct val="90000"/>
        </a:lnSpc>
        <a:spcBef>
          <a:spcPts val="360"/>
        </a:spcBef>
        <a:spcAft>
          <a:spcPts val="360"/>
        </a:spcAft>
        <a:buClr>
          <a:schemeClr val="bg1">
            <a:lumMod val="50000"/>
          </a:schemeClr>
        </a:buClr>
        <a:buChar char="•"/>
        <a:defRPr sz="1920">
          <a:solidFill>
            <a:schemeClr val="tx1"/>
          </a:solidFill>
          <a:latin typeface="+mn-lt"/>
        </a:defRPr>
      </a:lvl3pPr>
      <a:lvl4pPr marL="1097280" indent="-203836" algn="l" rtl="0" eaLnBrk="1" fontAlgn="base" hangingPunct="1">
        <a:lnSpc>
          <a:spcPct val="90000"/>
        </a:lnSpc>
        <a:spcBef>
          <a:spcPts val="360"/>
        </a:spcBef>
        <a:spcAft>
          <a:spcPts val="360"/>
        </a:spcAft>
        <a:buClr>
          <a:schemeClr val="bg1">
            <a:lumMod val="50000"/>
          </a:schemeClr>
        </a:buClr>
        <a:buChar char="–"/>
        <a:defRPr sz="1920">
          <a:solidFill>
            <a:schemeClr val="tx1"/>
          </a:solidFill>
          <a:latin typeface="+mn-lt"/>
        </a:defRPr>
      </a:lvl4pPr>
      <a:lvl5pPr marL="1442086" indent="-201930" algn="l" rtl="0" eaLnBrk="1" fontAlgn="base" hangingPunct="1">
        <a:lnSpc>
          <a:spcPct val="90000"/>
        </a:lnSpc>
        <a:spcBef>
          <a:spcPts val="360"/>
        </a:spcBef>
        <a:spcAft>
          <a:spcPts val="360"/>
        </a:spcAft>
        <a:buClr>
          <a:schemeClr val="bg1">
            <a:lumMod val="50000"/>
          </a:schemeClr>
        </a:buClr>
        <a:buChar char="»"/>
        <a:defRPr sz="1920">
          <a:solidFill>
            <a:schemeClr val="tx1"/>
          </a:solidFill>
          <a:latin typeface="+mn-lt"/>
        </a:defRPr>
      </a:lvl5pPr>
      <a:lvl6pPr marL="2880360" indent="-274320" algn="l" rtl="0" eaLnBrk="1" fontAlgn="base" hangingPunct="1">
        <a:lnSpc>
          <a:spcPct val="90000"/>
        </a:lnSpc>
        <a:spcBef>
          <a:spcPct val="30000"/>
        </a:spcBef>
        <a:spcAft>
          <a:spcPct val="30000"/>
        </a:spcAft>
        <a:buClr>
          <a:schemeClr val="bg2"/>
        </a:buClr>
        <a:buChar char="»"/>
        <a:defRPr>
          <a:solidFill>
            <a:srgbClr val="000000"/>
          </a:solidFill>
          <a:latin typeface="+mn-lt"/>
        </a:defRPr>
      </a:lvl6pPr>
      <a:lvl7pPr marL="3429000" indent="-274320" algn="l" rtl="0" eaLnBrk="1" fontAlgn="base" hangingPunct="1">
        <a:lnSpc>
          <a:spcPct val="90000"/>
        </a:lnSpc>
        <a:spcBef>
          <a:spcPct val="30000"/>
        </a:spcBef>
        <a:spcAft>
          <a:spcPct val="30000"/>
        </a:spcAft>
        <a:buClr>
          <a:schemeClr val="bg2"/>
        </a:buClr>
        <a:buChar char="»"/>
        <a:defRPr>
          <a:solidFill>
            <a:srgbClr val="000000"/>
          </a:solidFill>
          <a:latin typeface="+mn-lt"/>
        </a:defRPr>
      </a:lvl7pPr>
      <a:lvl8pPr marL="3977640" indent="-274320" algn="l" rtl="0" eaLnBrk="1" fontAlgn="base" hangingPunct="1">
        <a:lnSpc>
          <a:spcPct val="90000"/>
        </a:lnSpc>
        <a:spcBef>
          <a:spcPct val="30000"/>
        </a:spcBef>
        <a:spcAft>
          <a:spcPct val="30000"/>
        </a:spcAft>
        <a:buClr>
          <a:schemeClr val="bg2"/>
        </a:buClr>
        <a:buChar char="»"/>
        <a:defRPr>
          <a:solidFill>
            <a:srgbClr val="000000"/>
          </a:solidFill>
          <a:latin typeface="+mn-lt"/>
        </a:defRPr>
      </a:lvl8pPr>
      <a:lvl9pPr marL="4526280" indent="-274320" algn="l" rtl="0" eaLnBrk="1" fontAlgn="base" hangingPunct="1">
        <a:lnSpc>
          <a:spcPct val="90000"/>
        </a:lnSpc>
        <a:spcBef>
          <a:spcPct val="30000"/>
        </a:spcBef>
        <a:spcAft>
          <a:spcPct val="30000"/>
        </a:spcAft>
        <a:buClr>
          <a:schemeClr val="bg2"/>
        </a:buClr>
        <a:buChar char="»"/>
        <a:defRPr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A79E0E0-A6FE-4AC6-B8DC-674FC9FDE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PACEdge TimescaleDB Introduction: Create/Delete Table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F91CB6-2E5D-4B9C-A602-01A13B7821E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7935913"/>
            <a:ext cx="11412538" cy="293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A139E8E-BFDA-4D7D-A774-D46C49FF6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3309" y="2722418"/>
            <a:ext cx="146304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474F22A-8239-3D8D-2E4C-BABBD1C9D4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8590" y="1832551"/>
            <a:ext cx="2574512" cy="18545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38D55E-C2B2-FD0C-FB0C-C8837BEFE6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1352" y="1825191"/>
            <a:ext cx="2978982" cy="16221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7B0ADCB-25B2-B850-D54D-3A9EAD6791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78584" y="1832551"/>
            <a:ext cx="2921304" cy="1073426"/>
          </a:xfrm>
          <a:prstGeom prst="rect">
            <a:avLst/>
          </a:prstGeom>
        </p:spPr>
      </p:pic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8CB41606-B641-03F7-9A3A-1E1EC16CB9B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44998" y="1392809"/>
            <a:ext cx="8754890" cy="322995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en-US" sz="1400" dirty="0"/>
              <a:t>Create the Table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2FB68E-A0EF-695E-2F7E-6F84080B3C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51" y="1454140"/>
            <a:ext cx="5065288" cy="3132000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47608645-9EC8-0C7E-6FD6-15CD593E7776}"/>
              </a:ext>
            </a:extLst>
          </p:cNvPr>
          <p:cNvSpPr txBox="1">
            <a:spLocks/>
          </p:cNvSpPr>
          <p:nvPr/>
        </p:nvSpPr>
        <p:spPr bwMode="auto">
          <a:xfrm>
            <a:off x="5344998" y="4021527"/>
            <a:ext cx="8420239" cy="3229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marL="209550" indent="-20955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2450" indent="-27813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–"/>
              <a:defRPr sz="2160">
                <a:solidFill>
                  <a:schemeClr val="tx1"/>
                </a:solidFill>
                <a:latin typeface="+mn-lt"/>
              </a:defRPr>
            </a:lvl2pPr>
            <a:lvl3pPr marL="822960" indent="-203836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•"/>
              <a:defRPr sz="1920">
                <a:solidFill>
                  <a:schemeClr val="tx1"/>
                </a:solidFill>
                <a:latin typeface="+mn-lt"/>
              </a:defRPr>
            </a:lvl3pPr>
            <a:lvl4pPr marL="1097280" indent="-203836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–"/>
              <a:defRPr sz="1920">
                <a:solidFill>
                  <a:schemeClr val="tx1"/>
                </a:solidFill>
                <a:latin typeface="+mn-lt"/>
              </a:defRPr>
            </a:lvl4pPr>
            <a:lvl5pPr marL="1442086" indent="-20193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»"/>
              <a:defRPr sz="1920">
                <a:solidFill>
                  <a:schemeClr val="tx1"/>
                </a:solidFill>
                <a:latin typeface="+mn-lt"/>
              </a:defRPr>
            </a:lvl5pPr>
            <a:lvl6pPr marL="288036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6pPr>
            <a:lvl7pPr marL="342900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7pPr>
            <a:lvl8pPr marL="397764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8pPr>
            <a:lvl9pPr marL="452628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9pPr>
          </a:lstStyle>
          <a:p>
            <a:pPr marL="0" indent="0" algn="ctr" defTabSz="914400">
              <a:buFont typeface="Arial" panose="020B0604020202020204" pitchFamily="34" charset="0"/>
              <a:buNone/>
            </a:pPr>
            <a:r>
              <a:rPr lang="en-US" sz="1400" kern="0" dirty="0"/>
              <a:t>Delete the Table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ECAD16A-454E-B7D9-A464-EF3993668B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5079" y="4488727"/>
            <a:ext cx="2739876" cy="157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508803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A79E0E0-A6FE-4AC6-B8DC-674FC9FDE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PACEdge TimescaleDB Introduction: Add Data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F91CB6-2E5D-4B9C-A602-01A13B7821E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7935913"/>
            <a:ext cx="11412538" cy="293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A139E8E-BFDA-4D7D-A774-D46C49FF6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3309" y="2722418"/>
            <a:ext cx="146304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97DE33C-0921-8AC0-FF22-34F6FFB9C97F}"/>
              </a:ext>
            </a:extLst>
          </p:cNvPr>
          <p:cNvSpPr txBox="1">
            <a:spLocks/>
          </p:cNvSpPr>
          <p:nvPr/>
        </p:nvSpPr>
        <p:spPr bwMode="auto">
          <a:xfrm>
            <a:off x="5646656" y="2292945"/>
            <a:ext cx="8754890" cy="3229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marL="209550" indent="-20955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2450" indent="-27813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–"/>
              <a:defRPr sz="2160">
                <a:solidFill>
                  <a:schemeClr val="tx1"/>
                </a:solidFill>
                <a:latin typeface="+mn-lt"/>
              </a:defRPr>
            </a:lvl2pPr>
            <a:lvl3pPr marL="822960" indent="-203836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•"/>
              <a:defRPr sz="1920">
                <a:solidFill>
                  <a:schemeClr val="tx1"/>
                </a:solidFill>
                <a:latin typeface="+mn-lt"/>
              </a:defRPr>
            </a:lvl3pPr>
            <a:lvl4pPr marL="1097280" indent="-203836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–"/>
              <a:defRPr sz="1920">
                <a:solidFill>
                  <a:schemeClr val="tx1"/>
                </a:solidFill>
                <a:latin typeface="+mn-lt"/>
              </a:defRPr>
            </a:lvl4pPr>
            <a:lvl5pPr marL="1442086" indent="-20193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»"/>
              <a:defRPr sz="1920">
                <a:solidFill>
                  <a:schemeClr val="tx1"/>
                </a:solidFill>
                <a:latin typeface="+mn-lt"/>
              </a:defRPr>
            </a:lvl5pPr>
            <a:lvl6pPr marL="288036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6pPr>
            <a:lvl7pPr marL="342900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7pPr>
            <a:lvl8pPr marL="397764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8pPr>
            <a:lvl9pPr marL="452628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9pPr>
          </a:lstStyle>
          <a:p>
            <a:pPr marL="0" indent="0" algn="ctr" defTabSz="914400">
              <a:buFont typeface="Arial" panose="020B0604020202020204" pitchFamily="34" charset="0"/>
              <a:buNone/>
            </a:pPr>
            <a:r>
              <a:rPr lang="en-US" sz="1400" kern="0" dirty="0"/>
              <a:t>Enter single value into the Table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A5B2C0-B725-2A6D-4664-20DC829C6F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7052" y="2749452"/>
            <a:ext cx="3445497" cy="129969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8F00E285-ABC5-B4E3-8AF6-4D79D7A78D0B}"/>
              </a:ext>
            </a:extLst>
          </p:cNvPr>
          <p:cNvSpPr txBox="1">
            <a:spLocks/>
          </p:cNvSpPr>
          <p:nvPr/>
        </p:nvSpPr>
        <p:spPr bwMode="auto">
          <a:xfrm>
            <a:off x="2531097" y="4786654"/>
            <a:ext cx="11870449" cy="3229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marL="209550" indent="-20955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2450" indent="-27813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–"/>
              <a:defRPr sz="2160">
                <a:solidFill>
                  <a:schemeClr val="tx1"/>
                </a:solidFill>
                <a:latin typeface="+mn-lt"/>
              </a:defRPr>
            </a:lvl2pPr>
            <a:lvl3pPr marL="822960" indent="-203836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•"/>
              <a:defRPr sz="1920">
                <a:solidFill>
                  <a:schemeClr val="tx1"/>
                </a:solidFill>
                <a:latin typeface="+mn-lt"/>
              </a:defRPr>
            </a:lvl3pPr>
            <a:lvl4pPr marL="1097280" indent="-203836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–"/>
              <a:defRPr sz="1920">
                <a:solidFill>
                  <a:schemeClr val="tx1"/>
                </a:solidFill>
                <a:latin typeface="+mn-lt"/>
              </a:defRPr>
            </a:lvl4pPr>
            <a:lvl5pPr marL="1442086" indent="-20193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»"/>
              <a:defRPr sz="1920">
                <a:solidFill>
                  <a:schemeClr val="tx1"/>
                </a:solidFill>
                <a:latin typeface="+mn-lt"/>
              </a:defRPr>
            </a:lvl5pPr>
            <a:lvl6pPr marL="288036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6pPr>
            <a:lvl7pPr marL="342900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7pPr>
            <a:lvl8pPr marL="397764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8pPr>
            <a:lvl9pPr marL="452628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9pPr>
          </a:lstStyle>
          <a:p>
            <a:pPr marL="0" indent="0" algn="ctr" defTabSz="914400">
              <a:buFont typeface="Arial" panose="020B0604020202020204" pitchFamily="34" charset="0"/>
              <a:buNone/>
            </a:pPr>
            <a:r>
              <a:rPr lang="en-US" sz="1400" kern="0" dirty="0"/>
              <a:t>Enter Series of Values into the Table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87790D2-DEA8-E86B-4226-86A1898782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51" y="1454140"/>
            <a:ext cx="5065288" cy="3132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71107F-290F-1732-C964-5984247E25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4236" y="5267234"/>
            <a:ext cx="2769308" cy="6072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B6CB849-C332-98A8-4A3E-B43421D91E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0375" y="5256356"/>
            <a:ext cx="3159532" cy="11128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B73A5C0-7893-B66D-63F0-D0F9FD21DA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6738" y="5267234"/>
            <a:ext cx="5181768" cy="140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083503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A79E0E0-A6FE-4AC6-B8DC-674FC9FDE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PACEdge TimescaleDB Introduction: Retrieve Data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F91CB6-2E5D-4B9C-A602-01A13B7821E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7935913"/>
            <a:ext cx="11412538" cy="293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>
                <a:solidFill>
                  <a:srgbClr val="004B8D"/>
                </a:solidFill>
              </a:rPr>
              <a:t> 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A139E8E-BFDA-4D7D-A774-D46C49FF6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3309" y="2722418"/>
            <a:ext cx="146304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97DE33C-0921-8AC0-FF22-34F6FFB9C97F}"/>
              </a:ext>
            </a:extLst>
          </p:cNvPr>
          <p:cNvSpPr txBox="1">
            <a:spLocks/>
          </p:cNvSpPr>
          <p:nvPr/>
        </p:nvSpPr>
        <p:spPr bwMode="auto">
          <a:xfrm>
            <a:off x="5646656" y="2292945"/>
            <a:ext cx="8754890" cy="3229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marL="209550" indent="-20955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2450" indent="-27813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–"/>
              <a:defRPr sz="2160">
                <a:solidFill>
                  <a:schemeClr val="tx1"/>
                </a:solidFill>
                <a:latin typeface="+mn-lt"/>
              </a:defRPr>
            </a:lvl2pPr>
            <a:lvl3pPr marL="822960" indent="-203836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•"/>
              <a:defRPr sz="1920">
                <a:solidFill>
                  <a:schemeClr val="tx1"/>
                </a:solidFill>
                <a:latin typeface="+mn-lt"/>
              </a:defRPr>
            </a:lvl3pPr>
            <a:lvl4pPr marL="1097280" indent="-203836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–"/>
              <a:defRPr sz="1920">
                <a:solidFill>
                  <a:schemeClr val="tx1"/>
                </a:solidFill>
                <a:latin typeface="+mn-lt"/>
              </a:defRPr>
            </a:lvl4pPr>
            <a:lvl5pPr marL="1442086" indent="-20193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»"/>
              <a:defRPr sz="1920">
                <a:solidFill>
                  <a:schemeClr val="tx1"/>
                </a:solidFill>
                <a:latin typeface="+mn-lt"/>
              </a:defRPr>
            </a:lvl5pPr>
            <a:lvl6pPr marL="288036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6pPr>
            <a:lvl7pPr marL="342900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7pPr>
            <a:lvl8pPr marL="397764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8pPr>
            <a:lvl9pPr marL="452628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9pPr>
          </a:lstStyle>
          <a:p>
            <a:pPr marL="0" indent="0" algn="ctr" defTabSz="914400">
              <a:buFont typeface="Arial" panose="020B0604020202020204" pitchFamily="34" charset="0"/>
              <a:buNone/>
            </a:pPr>
            <a:r>
              <a:rPr lang="en-US" sz="1400" kern="0"/>
              <a:t>Retrieve Data from the Table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8F00E285-ABC5-B4E3-8AF6-4D79D7A78D0B}"/>
              </a:ext>
            </a:extLst>
          </p:cNvPr>
          <p:cNvSpPr txBox="1">
            <a:spLocks/>
          </p:cNvSpPr>
          <p:nvPr/>
        </p:nvSpPr>
        <p:spPr bwMode="auto">
          <a:xfrm>
            <a:off x="2531097" y="4786654"/>
            <a:ext cx="11870449" cy="3229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45720" numCol="1" anchor="t" anchorCtr="0" compatLnSpc="1">
            <a:prstTxWarp prst="textNoShape">
              <a:avLst/>
            </a:prstTxWarp>
          </a:bodyPr>
          <a:lstStyle>
            <a:lvl1pPr marL="209550" indent="-20955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2450" indent="-27813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–"/>
              <a:defRPr sz="2160">
                <a:solidFill>
                  <a:schemeClr val="tx1"/>
                </a:solidFill>
                <a:latin typeface="+mn-lt"/>
              </a:defRPr>
            </a:lvl2pPr>
            <a:lvl3pPr marL="822960" indent="-203836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•"/>
              <a:defRPr sz="1920">
                <a:solidFill>
                  <a:schemeClr val="tx1"/>
                </a:solidFill>
                <a:latin typeface="+mn-lt"/>
              </a:defRPr>
            </a:lvl3pPr>
            <a:lvl4pPr marL="1097280" indent="-203836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–"/>
              <a:defRPr sz="1920">
                <a:solidFill>
                  <a:schemeClr val="tx1"/>
                </a:solidFill>
                <a:latin typeface="+mn-lt"/>
              </a:defRPr>
            </a:lvl4pPr>
            <a:lvl5pPr marL="1442086" indent="-201930" algn="l" rtl="0" eaLnBrk="1" fontAlgn="base" hangingPunct="1">
              <a:lnSpc>
                <a:spcPct val="90000"/>
              </a:lnSpc>
              <a:spcBef>
                <a:spcPts val="360"/>
              </a:spcBef>
              <a:spcAft>
                <a:spcPts val="360"/>
              </a:spcAft>
              <a:buClr>
                <a:schemeClr val="bg1">
                  <a:lumMod val="50000"/>
                </a:schemeClr>
              </a:buClr>
              <a:buChar char="»"/>
              <a:defRPr sz="1920">
                <a:solidFill>
                  <a:schemeClr val="tx1"/>
                </a:solidFill>
                <a:latin typeface="+mn-lt"/>
              </a:defRPr>
            </a:lvl5pPr>
            <a:lvl6pPr marL="288036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6pPr>
            <a:lvl7pPr marL="342900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7pPr>
            <a:lvl8pPr marL="397764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8pPr>
            <a:lvl9pPr marL="4526280" indent="-27432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Clr>
                <a:schemeClr val="bg2"/>
              </a:buClr>
              <a:buChar char="»"/>
              <a:defRPr>
                <a:solidFill>
                  <a:srgbClr val="000000"/>
                </a:solidFill>
                <a:latin typeface="+mn-lt"/>
              </a:defRPr>
            </a:lvl9pPr>
          </a:lstStyle>
          <a:p>
            <a:pPr marL="0" indent="0" algn="ctr" defTabSz="914400">
              <a:buFont typeface="Arial" panose="020B0604020202020204" pitchFamily="34" charset="0"/>
              <a:buNone/>
            </a:pPr>
            <a:r>
              <a:rPr lang="en-US" sz="1400" kern="0"/>
              <a:t>Programatically</a:t>
            </a:r>
            <a:r>
              <a:rPr lang="en-US" sz="1400" kern="0" dirty="0"/>
              <a:t> Retrieve Data from the Table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87790D2-DEA8-E86B-4226-86A1898782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51" y="1454140"/>
            <a:ext cx="5065288" cy="3132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5A05990-196B-EA1C-C5C7-AD415B443B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3752" y="2680529"/>
            <a:ext cx="4318289" cy="15619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DDD0908-B78F-F25D-5016-2A67566137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6388" y="5189767"/>
            <a:ext cx="2735364" cy="12122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E16B958-6A74-9318-0F12-B07D81C2FE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2015" y="5189767"/>
            <a:ext cx="5522127" cy="145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254647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1"/>
  <p:tag name="MMPROD_UIDATA" val="&lt;database version=&quot;9.0&quot;&gt;&lt;object type=&quot;1&quot; unique_id=&quot;10001&quot;&gt;&lt;object type=&quot;2&quot; unique_id=&quot;858245&quot;&gt;&lt;object type=&quot;3&quot; unique_id=&quot;858246&quot;&gt;&lt;property id=&quot;20148&quot; value=&quot;5&quot;/&gt;&lt;property id=&quot;20300&quot; value=&quot;Slide 1 - &amp;quot;Emerson Corporate Template&amp;quot;&quot;/&gt;&lt;property id=&quot;20307&quot; value=&quot;256&quot;/&gt;&lt;/object&gt;&lt;object type=&quot;3&quot; unique_id=&quot;858247&quot;&gt;&lt;property id=&quot;20148&quot; value=&quot;5&quot;/&gt;&lt;property id=&quot;20300&quot; value=&quot;Slide 2 - &amp;quot;Please Do Not Modify/Change the Layouts&amp;quot;&quot;/&gt;&lt;property id=&quot;20307&quot; value=&quot;330&quot;/&gt;&lt;/object&gt;&lt;object type=&quot;3&quot; unique_id=&quot;858248&quot;&gt;&lt;property id=&quot;20148&quot; value=&quot;5&quot;/&gt;&lt;property id=&quot;20300&quot; value=&quot;Slide 3 - &amp;quot;Three Ways to Apply A Slide Layout&amp;quot;&quot;/&gt;&lt;property id=&quot;20307&quot; value=&quot;333&quot;/&gt;&lt;/object&gt;&lt;object type=&quot;3&quot; unique_id=&quot;858249&quot;&gt;&lt;property id=&quot;20148&quot; value=&quot;5&quot;/&gt;&lt;property id=&quot;20300&quot; value=&quot;Slide 4 - &amp;quot;Condensing Your Slide Master&amp;quot;&quot;/&gt;&lt;property id=&quot;20307&quot; value=&quot;334&quot;/&gt;&lt;/object&gt;&lt;object type=&quot;3&quot; unique_id=&quot;858250&quot;&gt;&lt;property id=&quot;20148&quot; value=&quot;5&quot;/&gt;&lt;property id=&quot;20300&quot; value=&quot;Slide 5 - &amp;quot;Text Slide Options&amp;quot;&quot;/&gt;&lt;property id=&quot;20307&quot; value=&quot;258&quot;/&gt;&lt;/object&gt;&lt;object type=&quot;3&quot; unique_id=&quot;858251&quot;&gt;&lt;property id=&quot;20148&quot; value=&quot;5&quot;/&gt;&lt;property id=&quot;20300&quot; value=&quot;Slide 6 - &amp;quot;Agenda Sample&amp;quot;&quot;/&gt;&lt;property id=&quot;20307&quot; value=&quot;259&quot;/&gt;&lt;/object&gt;&lt;object type=&quot;3&quot; unique_id=&quot;858252&quot;&gt;&lt;property id=&quot;20148&quot; value=&quot;5&quot;/&gt;&lt;property id=&quot;20300&quot; value=&quot;Slide 7 - &amp;quot;One Column with No Tombstone &amp;quot;&quot;/&gt;&lt;property id=&quot;20307&quot; value=&quot;260&quot;/&gt;&lt;/object&gt;&lt;object type=&quot;3&quot; unique_id=&quot;858253&quot;&gt;&lt;property id=&quot;20148&quot; value=&quot;5&quot;/&gt;&lt;property id=&quot;20300&quot; value=&quot;Slide 8 - &amp;quot;One Column with No Tombstone and No Logo&amp;quot;&quot;/&gt;&lt;property id=&quot;20307&quot; value=&quot;261&quot;/&gt;&lt;/object&gt;&lt;object type=&quot;3&quot; unique_id=&quot;858254&quot;&gt;&lt;property id=&quot;20148&quot; value=&quot;5&quot;/&gt;&lt;property id=&quot;20300&quot; value=&quot;Slide 9 - &amp;quot;One Column with One Line External Tombstone&amp;quot;&quot;/&gt;&lt;property id=&quot;20307&quot; value=&quot;262&quot;/&gt;&lt;/object&gt;&lt;object type=&quot;3&quot; unique_id=&quot;858255&quot;&gt;&lt;property id=&quot;20148&quot; value=&quot;5&quot;/&gt;&lt;property id=&quot;20300&quot; value=&quot;Slide 10 - &amp;quot;One Column with Two Line External Tombstone&amp;quot;&quot;/&gt;&lt;property id=&quot;20307&quot; value=&quot;263&quot;/&gt;&lt;/object&gt;&lt;object type=&quot;3&quot; unique_id=&quot;858256&quot;&gt;&lt;property id=&quot;20148&quot; value=&quot;5&quot;/&gt;&lt;property id=&quot;20300&quot; value=&quot;Slide 11 - &amp;quot;One Column with Three Line External Tombstone&amp;quot;&quot;/&gt;&lt;property id=&quot;20307&quot; value=&quot;264&quot;/&gt;&lt;/object&gt;&lt;object type=&quot;3&quot; unique_id=&quot;858257&quot;&gt;&lt;property id=&quot;20148&quot; value=&quot;5&quot;/&gt;&lt;property id=&quot;20300&quot; value=&quot;Slide 12 - &amp;quot;One Column with One Line Internal Tombstone&amp;quot;&quot;/&gt;&lt;property id=&quot;20307&quot; value=&quot;265&quot;/&gt;&lt;/object&gt;&lt;object type=&quot;3&quot; unique_id=&quot;858258&quot;&gt;&lt;property id=&quot;20148&quot; value=&quot;5&quot;/&gt;&lt;property id=&quot;20300&quot; value=&quot;Slide 13 - &amp;quot;One Column with Two Line Internal Tombstone&amp;quot;&quot;/&gt;&lt;property id=&quot;20307&quot; value=&quot;266&quot;/&gt;&lt;/object&gt;&lt;object type=&quot;3&quot; unique_id=&quot;858259&quot;&gt;&lt;property id=&quot;20148&quot; value=&quot;5&quot;/&gt;&lt;property id=&quot;20300&quot; value=&quot;Slide 14 - &amp;quot;One Column with Three Line Internal Tombstone&amp;quot;&quot;/&gt;&lt;property id=&quot;20307&quot; value=&quot;267&quot;/&gt;&lt;/object&gt;&lt;object type=&quot;3&quot; unique_id=&quot;858260&quot;&gt;&lt;property id=&quot;20148&quot; value=&quot;5&quot;/&gt;&lt;property id=&quot;20300&quot; value=&quot;Slide 15 - &amp;quot;Two Column Slide with No Tombstone&amp;quot;&quot;/&gt;&lt;property id=&quot;20307&quot; value=&quot;268&quot;/&gt;&lt;/object&gt;&lt;object type=&quot;3&quot; unique_id=&quot;858261&quot;&gt;&lt;property id=&quot;20148&quot; value=&quot;5&quot;/&gt;&lt;property id=&quot;20300&quot; value=&quot;Slide 16 - &amp;quot;Two Column Slide with No Tombstone and No Logo&amp;quot;&quot;/&gt;&lt;property id=&quot;20307&quot; value=&quot;269&quot;/&gt;&lt;/object&gt;&lt;object type=&quot;3&quot; unique_id=&quot;858262&quot;&gt;&lt;property id=&quot;20148&quot; value=&quot;5&quot;/&gt;&lt;property id=&quot;20300&quot; value=&quot;Slide 17 - &amp;quot;Two Column Slide with Heading and No Tombstone&amp;quot;&quot;/&gt;&lt;property id=&quot;20307&quot; value=&quot;270&quot;/&gt;&lt;/object&gt;&lt;object type=&quot;3&quot; unique_id=&quot;858263&quot;&gt;&lt;property id=&quot;20148&quot; value=&quot;5&quot;/&gt;&lt;property id=&quot;20300&quot; value=&quot;Slide 18 - &amp;quot;Two Column Slide with Heading and No Tombstone and No Logo&amp;quot;&quot;/&gt;&lt;property id=&quot;20307&quot; value=&quot;271&quot;/&gt;&lt;/object&gt;&lt;object type=&quot;3&quot; unique_id=&quot;858264&quot;&gt;&lt;property id=&quot;20148&quot; value=&quot;5&quot;/&gt;&lt;property id=&quot;20300&quot; value=&quot;Slide 19 - &amp;quot;Two Column Slide with Heading and One Line External Tombstone&amp;quot;&quot;/&gt;&lt;property id=&quot;20307&quot; value=&quot;272&quot;/&gt;&lt;/object&gt;&lt;object type=&quot;3&quot; unique_id=&quot;858265&quot;&gt;&lt;property id=&quot;20148&quot; value=&quot;5&quot;/&gt;&lt;property id=&quot;20300&quot; value=&quot;Slide 20 - &amp;quot;Two Column Slide with Heading and Two Line External Tombstone&amp;quot;&quot;/&gt;&lt;property id=&quot;20307&quot; value=&quot;273&quot;/&gt;&lt;/object&gt;&lt;object type=&quot;3&quot; unique_id=&quot;858266&quot;&gt;&lt;property id=&quot;20148&quot; value=&quot;5&quot;/&gt;&lt;property id=&quot;20300&quot; value=&quot;Slide 21 - &amp;quot;Two Column Slide with Heading and Three Line External Tombstone&amp;quot;&quot;/&gt;&lt;property id=&quot;20307&quot; value=&quot;274&quot;/&gt;&lt;/object&gt;&lt;object type=&quot;3&quot; unique_id=&quot;858267&quot;&gt;&lt;property id=&quot;20148&quot; value=&quot;5&quot;/&gt;&lt;property id=&quot;20300&quot; value=&quot;Slide 22 - &amp;quot;Two Column Slide with Heading and One Line Internal Tombstone&amp;quot;&quot;/&gt;&lt;property id=&quot;20307&quot; value=&quot;275&quot;/&gt;&lt;/object&gt;&lt;object type=&quot;3&quot; unique_id=&quot;858268&quot;&gt;&lt;property id=&quot;20148&quot; value=&quot;5&quot;/&gt;&lt;property id=&quot;20300&quot; value=&quot;Slide 23 - &amp;quot;Two Column Slide with Heading and Two Line Internal Tombstone&amp;quot;&quot;/&gt;&lt;property id=&quot;20307&quot; value=&quot;276&quot;/&gt;&lt;/object&gt;&lt;object type=&quot;3&quot; unique_id=&quot;858269&quot;&gt;&lt;property id=&quot;20148&quot; value=&quot;5&quot;/&gt;&lt;property id=&quot;20300&quot; value=&quot;Slide 24 - &amp;quot;Two Column Slide with Heading and Three Line Internal Tombstone&amp;quot;&quot;/&gt;&lt;property id=&quot;20307&quot; value=&quot;277&quot;/&gt;&lt;/object&gt;&lt;object type=&quot;3&quot; unique_id=&quot;858270&quot;&gt;&lt;property id=&quot;20148&quot; value=&quot;5&quot;/&gt;&lt;property id=&quot;20300&quot; value=&quot;Slide 25 - &amp;quot;Three Column with Heading&amp;quot;&quot;/&gt;&lt;property id=&quot;20307&quot; value=&quot;278&quot;/&gt;&lt;/object&gt;&lt;object type=&quot;3&quot; unique_id=&quot;858271&quot;&gt;&lt;property id=&quot;20148&quot; value=&quot;5&quot;/&gt;&lt;property id=&quot;20300&quot; value=&quot;Slide 26 - &amp;quot;Three Column Image and Text Slide&amp;quot;&quot;/&gt;&lt;property id=&quot;20307&quot; value=&quot;279&quot;/&gt;&lt;/object&gt;&lt;object type=&quot;3&quot; unique_id=&quot;858272&quot;&gt;&lt;property id=&quot;20148&quot; value=&quot;5&quot;/&gt;&lt;property id=&quot;20300&quot; value=&quot;Slide 27 - &amp;quot;Four Column with Heading&amp;quot;&quot;/&gt;&lt;property id=&quot;20307&quot; value=&quot;280&quot;/&gt;&lt;/object&gt;&lt;object type=&quot;3&quot; unique_id=&quot;858273&quot;&gt;&lt;property id=&quot;20148&quot; value=&quot;5&quot;/&gt;&lt;property id=&quot;20300&quot; value=&quot;Slide 28 - &amp;quot;Four Column Image and Text Slide&amp;quot;&quot;/&gt;&lt;property id=&quot;20307&quot; value=&quot;281&quot;/&gt;&lt;/object&gt;&lt;object type=&quot;3&quot; unique_id=&quot;858274&quot;&gt;&lt;property id=&quot;20148&quot; value=&quot;5&quot;/&gt;&lt;property id=&quot;20300&quot; value=&quot;Slide 29 - &amp;quot;2x2 Column with Heading&amp;quot;&quot;/&gt;&lt;property id=&quot;20307&quot; value=&quot;282&quot;/&gt;&lt;/object&gt;&lt;object type=&quot;3&quot; unique_id=&quot;858275&quot;&gt;&lt;property id=&quot;20148&quot; value=&quot;5&quot;/&gt;&lt;property id=&quot;20300&quot; value=&quot;Slide 30 - &amp;quot;Left Side Callout&amp;quot;&quot;/&gt;&lt;property id=&quot;20307&quot; value=&quot;283&quot;/&gt;&lt;/object&gt;&lt;object type=&quot;3&quot; unique_id=&quot;858276&quot;&gt;&lt;property id=&quot;20148&quot; value=&quot;5&quot;/&gt;&lt;property id=&quot;20300&quot; value=&quot;Slide 31 - &amp;quot;Right Side Callout&amp;quot;&quot;/&gt;&lt;property id=&quot;20307&quot; value=&quot;284&quot;/&gt;&lt;/object&gt;&lt;object type=&quot;3&quot; unique_id=&quot;858277&quot;&gt;&lt;property id=&quot;20148&quot; value=&quot;5&quot;/&gt;&lt;property id=&quot;20300&quot; value=&quot;Slide 32 - &amp;quot;Title Slide and Section Breaker Options&amp;quot;&quot;/&gt;&lt;property id=&quot;20307&quot; value=&quot;285&quot;/&gt;&lt;/object&gt;&lt;object type=&quot;3&quot; unique_id=&quot;858278&quot;&gt;&lt;property id=&quot;20148&quot; value=&quot;5&quot;/&gt;&lt;property id=&quot;20300&quot; value=&quot;Slide 33 - &amp;quot;Small Angle Title Slide&amp;quot;&quot;/&gt;&lt;property id=&quot;20307&quot; value=&quot;286&quot;/&gt;&lt;/object&gt;&lt;object type=&quot;3&quot; unique_id=&quot;858279&quot;&gt;&lt;property id=&quot;20148&quot; value=&quot;5&quot;/&gt;&lt;property id=&quot;20300&quot; value=&quot;Slide 34 - &amp;quot;Large Angle Title Slide&amp;quot;&quot;/&gt;&lt;property id=&quot;20307&quot; value=&quot;287&quot;/&gt;&lt;/object&gt;&lt;object type=&quot;3&quot; unique_id=&quot;858280&quot;&gt;&lt;property id=&quot;20148&quot; value=&quot;5&quot;/&gt;&lt;property id=&quot;20300&quot; value=&quot;Slide 35 - &amp;quot;Additional Image Slides – Separate File&amp;quot;&quot;/&gt;&lt;property id=&quot;20307&quot; value=&quot;288&quot;/&gt;&lt;/object&gt;&lt;object type=&quot;3&quot; unique_id=&quot;858281&quot;&gt;&lt;property id=&quot;20148&quot; value=&quot;5&quot;/&gt;&lt;property id=&quot;20300&quot; value=&quot;Slide 36 - &amp;quot;Full Slide Image Title Slide  (Insert full slide image, then “Send to  Back”, use this STANDARD Emerson  logo when&quot;/&gt;&lt;property id=&quot;20307&quot; value=&quot;289&quot;/&gt;&lt;/object&gt;&lt;object type=&quot;3&quot; unique_id=&quot;858282&quot;&gt;&lt;property id=&quot;20148&quot; value=&quot;5&quot;/&gt;&lt;property id=&quot;20300&quot; value=&quot;Slide 37 - &amp;quot;Full Slide Image Title Slide  (Insert full slide image, then “Send to  Back”, use this REVERSED Emerson  logo when&quot;/&gt;&lt;property id=&quot;20307&quot; value=&quot;290&quot;/&gt;&lt;/object&gt;&lt;object type=&quot;3&quot; unique_id=&quot;858283&quot;&gt;&lt;property id=&quot;20148&quot; value=&quot;5&quot;/&gt;&lt;property id=&quot;20300&quot; value=&quot;Slide 38 - &amp;quot;Emerson Blue  Breaker Slide&amp;quot;&quot;/&gt;&lt;property id=&quot;20307&quot; value=&quot;291&quot;/&gt;&lt;/object&gt;&lt;object type=&quot;3&quot; unique_id=&quot;858284&quot;&gt;&lt;property id=&quot;20148&quot; value=&quot;5&quot;/&gt;&lt;property id=&quot;20300&quot; value=&quot;Slide 39 - &amp;quot;Light Blue  Breaker Slide&amp;quot;&quot;/&gt;&lt;property id=&quot;20307&quot; value=&quot;293&quot;/&gt;&lt;/object&gt;&lt;object type=&quot;3&quot; unique_id=&quot;858285&quot;&gt;&lt;property id=&quot;20148&quot; value=&quot;5&quot;/&gt;&lt;property id=&quot;20300&quot; value=&quot;Slide 40 - &amp;quot;Green  Breaker Slide&amp;quot;&quot;/&gt;&lt;property id=&quot;20307&quot; value=&quot;292&quot;/&gt;&lt;/object&gt;&lt;object type=&quot;3&quot; unique_id=&quot;858286&quot;&gt;&lt;property id=&quot;20148&quot; value=&quot;5&quot;/&gt;&lt;property id=&quot;20300&quot; value=&quot;Slide 41 - &amp;quot;Orange  Breaker Slide&amp;quot;&quot;/&gt;&lt;property id=&quot;20307&quot; value=&quot;294&quot;/&gt;&lt;/object&gt;&lt;object type=&quot;3&quot; unique_id=&quot;858287&quot;&gt;&lt;property id=&quot;20148&quot; value=&quot;5&quot;/&gt;&lt;property id=&quot;20300&quot; value=&quot;Slide 42 - &amp;quot;Blue/Green  Breaker Slide&amp;quot;&quot;/&gt;&lt;property id=&quot;20307&quot; value=&quot;295&quot;/&gt;&lt;/object&gt;&lt;object type=&quot;3&quot; unique_id=&quot;858288&quot;&gt;&lt;property id=&quot;20148&quot; value=&quot;5&quot;/&gt;&lt;property id=&quot;20300&quot; value=&quot;Slide 43 - &amp;quot;Blue Angle Breaker Slide&amp;quot;&quot;/&gt;&lt;property id=&quot;20307&quot; value=&quot;296&quot;/&gt;&lt;/object&gt;&lt;object type=&quot;3&quot; unique_id=&quot;858289&quot;&gt;&lt;property id=&quot;20148&quot; value=&quot;5&quot;/&gt;&lt;property id=&quot;20300&quot; value=&quot;Slide 44 - &amp;quot;Green Angle Breaker Slide&amp;quot;&quot;/&gt;&lt;property id=&quot;20307&quot; value=&quot;297&quot;/&gt;&lt;/object&gt;&lt;object type=&quot;3&quot; unique_id=&quot;858290&quot;&gt;&lt;property id=&quot;20148&quot; value=&quot;5&quot;/&gt;&lt;property id=&quot;20300&quot; value=&quot;Slide 45 - &amp;quot;Orange Angle Breaker Slide&amp;quot;&quot;/&gt;&lt;property id=&quot;20307&quot; value=&quot;298&quot;/&gt;&lt;/object&gt;&lt;object type=&quot;3&quot; unique_id=&quot;858291&quot;&gt;&lt;property id=&quot;20148&quot; value=&quot;5&quot;/&gt;&lt;property id=&quot;20300&quot; value=&quot;Slide 46 - &amp;quot;Chart and  Table Samples&amp;quot;&quot;/&gt;&lt;property id=&quot;20307&quot; value=&quot;299&quot;/&gt;&lt;/object&gt;&lt;object type=&quot;3&quot; unique_id=&quot;858292&quot;&gt;&lt;property id=&quot;20148&quot; value=&quot;5&quot;/&gt;&lt;property id=&quot;20300&quot; value=&quot;Slide 47 - &amp;quot;Charts and Tables&amp;quot;&quot;/&gt;&lt;property id=&quot;20307&quot; value=&quot;300&quot;/&gt;&lt;/object&gt;&lt;object type=&quot;3&quot; unique_id=&quot;858293&quot;&gt;&lt;property id=&quot;20148&quot; value=&quot;5&quot;/&gt;&lt;property id=&quot;20300&quot; value=&quot;Slide 48 - &amp;quot;Full Slide Chart and Line Chart Sample&amp;quot;&quot;/&gt;&lt;property id=&quot;20307&quot; value=&quot;301&quot;/&gt;&lt;/object&gt;&lt;object type=&quot;3&quot; unique_id=&quot;858294&quot;&gt;&lt;property id=&quot;20148&quot; value=&quot;5&quot;/&gt;&lt;property id=&quot;20300&quot; value=&quot;Slide 49 - &amp;quot;One Chart Slide with Right Side Call Out and Pie Chart Sample&amp;quot;&quot;/&gt;&lt;property id=&quot;20307&quot; value=&quot;302&quot;/&gt;&lt;/object&gt;&lt;object type=&quot;3&quot; unique_id=&quot;858295&quot;&gt;&lt;property id=&quot;20148&quot; value=&quot;5&quot;/&gt;&lt;property id=&quot;20300&quot; value=&quot;Slide 50 - &amp;quot;Two Chart Slide with Bar Chart Samples&amp;quot;&quot;/&gt;&lt;property id=&quot;20307&quot; value=&quot;303&quot;/&gt;&lt;/object&gt;&lt;object type=&quot;3&quot; unique_id=&quot;858296&quot;&gt;&lt;property id=&quot;20148&quot; value=&quot;5&quot;/&gt;&lt;property id=&quot;20300&quot; value=&quot;Slide 51 - &amp;quot;Full Slide Chart with Area Chart Sample&amp;quot;&quot;/&gt;&lt;property id=&quot;20307&quot; value=&quot;304&quot;/&gt;&lt;/object&gt;&lt;object type=&quot;3&quot; unique_id=&quot;858297&quot;&gt;&lt;property id=&quot;20148&quot; value=&quot;5&quot;/&gt;&lt;property id=&quot;20300&quot; value=&quot;Slide 52 - &amp;quot;Three Chart Slide with Various Chart Samples&amp;quot;&quot;/&gt;&lt;property id=&quot;20307&quot; value=&quot;305&quot;/&gt;&lt;/object&gt;&lt;object type=&quot;3&quot; unique_id=&quot;858298&quot;&gt;&lt;property id=&quot;20148&quot; value=&quot;5&quot;/&gt;&lt;property id=&quot;20300&quot; value=&quot;Slide 53 - &amp;quot;Table Sample&amp;quot;&quot;/&gt;&lt;property id=&quot;20307&quot; value=&quot;306&quot;/&gt;&lt;/object&gt;&lt;object type=&quot;3&quot; unique_id=&quot;858299&quot;&gt;&lt;property id=&quot;20148&quot; value=&quot;5&quot;/&gt;&lt;property id=&quot;20300&quot; value=&quot;Slide 54 - &amp;quot;Table Sample&amp;quot;&quot;/&gt;&lt;property id=&quot;20307&quot; value=&quot;307&quot;/&gt;&lt;/object&gt;&lt;object type=&quot;3&quot; unique_id=&quot;858300&quot;&gt;&lt;property id=&quot;20148&quot; value=&quot;5&quot;/&gt;&lt;property id=&quot;20300&quot; value=&quot;Slide 55 - &amp;quot;Gantt Chart Sample&amp;quot;&quot;/&gt;&lt;property id=&quot;20307&quot; value=&quot;308&quot;/&gt;&lt;/object&gt;&lt;object type=&quot;3&quot; unique_id=&quot;858301&quot;&gt;&lt;property id=&quot;20148&quot; value=&quot;5&quot;/&gt;&lt;property id=&quot;20300&quot; value=&quot;Slide 56&quot;/&gt;&lt;property id=&quot;20307&quot; value=&quot;326&quot;/&gt;&lt;/object&gt;&lt;object type=&quot;3&quot; unique_id=&quot;858302&quot;&gt;&lt;property id=&quot;20148&quot; value=&quot;5&quot;/&gt;&lt;property id=&quot;20300&quot; value=&quot;Slide 57 - &amp;quot;Template Theme Colors&amp;quot;&quot;/&gt;&lt;property id=&quot;20307&quot; value=&quot;311&quot;/&gt;&lt;/object&gt;&lt;object type=&quot;3&quot; unique_id=&quot;858303&quot;&gt;&lt;property id=&quot;20148&quot; value=&quot;5&quot;/&gt;&lt;property id=&quot;20300&quot; value=&quot;Slide 58 - &amp;quot;The Color Wheel&amp;quot;&quot;/&gt;&lt;property id=&quot;20307&quot; value=&quot;312&quot;/&gt;&lt;/object&gt;&lt;object type=&quot;3&quot; unique_id=&quot;858304&quot;&gt;&lt;property id=&quot;20148&quot; value=&quot;5&quot;/&gt;&lt;property id=&quot;20300&quot; value=&quot;Slide 59 - &amp;quot;Clear Space for Content&amp;quot;&quot;/&gt;&lt;property id=&quot;20307&quot; value=&quot;313&quot;/&gt;&lt;/object&gt;&lt;object type=&quot;3&quot; unique_id=&quot;858305&quot;&gt;&lt;property id=&quot;20148&quot; value=&quot;5&quot;/&gt;&lt;property id=&quot;20300&quot; value=&quot;Slide 60 - &amp;quot;All Titles and Tombstones Use Title Case&amp;quot;&quot;/&gt;&lt;property id=&quot;20307&quot; value=&quot;318&quot;/&gt;&lt;/object&gt;&lt;object type=&quot;3&quot; unique_id=&quot;858306&quot;&gt;&lt;property id=&quot;20148&quot; value=&quot;5&quot;/&gt;&lt;property id=&quot;20300&quot; value=&quot;Slide 61 - &amp;quot;Lines, Arrows and Call Outs to Copy and Paste&amp;quot;&quot;/&gt;&lt;property id=&quot;20307&quot; value=&quot;314&quot;/&gt;&lt;/object&gt;&lt;object type=&quot;3&quot; unique_id=&quot;858307&quot;&gt;&lt;property id=&quot;20148&quot; value=&quot;5&quot;/&gt;&lt;property id=&quot;20300&quot; value=&quot;Slide 62 - &amp;quot;Table/Agenda Sample to Copy and Paste&amp;quot;&quot;/&gt;&lt;property id=&quot;20307&quot; value=&quot;327&quot;/&gt;&lt;/object&gt;&lt;object type=&quot;3&quot; unique_id=&quot;858308&quot;&gt;&lt;property id=&quot;20148&quot; value=&quot;5&quot;/&gt;&lt;property id=&quot;20300&quot; value=&quot;Slide 63 - &amp;quot;Timeline Sample to Copy and Paste&amp;quot;&quot;/&gt;&lt;property id=&quot;20307&quot; value=&quot;321&quot;/&gt;&lt;/object&gt;&lt;object type=&quot;3&quot; unique_id=&quot;858309&quot;&gt;&lt;property id=&quot;20148&quot; value=&quot;5&quot;/&gt;&lt;property id=&quot;20300&quot; value=&quot;Slide 64 - &amp;quot;2, 3 and 4 Column Sidebar and Header Lines to Copy and Paste&amp;quot;&quot;/&gt;&lt;property id=&quot;20307&quot; value=&quot;322&quot;/&gt;&lt;/object&gt;&lt;object type=&quot;3&quot; unique_id=&quot;858312&quot;&gt;&lt;property id=&quot;20148&quot; value=&quot;5&quot;/&gt;&lt;property id=&quot;20300&quot; value=&quot;Slide 65 - &amp;quot;Sidebar Tables to Copy/Paste &amp;quot;&quot;/&gt;&lt;property id=&quot;20307&quot; value=&quot;323&quot;/&gt;&lt;/object&gt;&lt;object type=&quot;3&quot; unique_id=&quot;858313&quot;&gt;&lt;property id=&quot;20148&quot; value=&quot;5&quot;/&gt;&lt;property id=&quot;20300&quot; value=&quot;Slide 66 - &amp;quot;Icon Library to Copy/Paste, Fill Color Can be Changed As Needed&amp;quot;&quot;/&gt;&lt;property id=&quot;20307&quot; value=&quot;315&quot;/&gt;&lt;/object&gt;&lt;object type=&quot;3&quot; unique_id=&quot;858314&quot;&gt;&lt;property id=&quot;20148&quot; value=&quot;5&quot;/&gt;&lt;property id=&quot;20300&quot; value=&quot;Slide 67 - &amp;quot;Icon Library to Copy/Paste, Fill Color Can be Changed As Needed&amp;quot;&quot;/&gt;&lt;property id=&quot;20307&quot; value=&quot;324&quot;/&gt;&lt;/object&gt;&lt;object type=&quot;3&quot; unique_id=&quot;858315&quot;&gt;&lt;property id=&quot;20148&quot; value=&quot;5&quot;/&gt;&lt;property id=&quot;20300&quot; value=&quot;Slide 68 - &amp;quot;Sample Map with Call Outs to Copy/Paste&amp;quot;&quot;/&gt;&lt;property id=&quot;20307&quot; value=&quot;316&quot;/&gt;&lt;/object&gt;&lt;object type=&quot;3&quot; unique_id=&quot;858316&quot;&gt;&lt;property id=&quot;20148&quot; value=&quot;5&quot;/&gt;&lt;property id=&quot;20300&quot; value=&quot;Slide 69 - &amp;quot;Angle Heading or Call Out Graphic to Copy/Paste&amp;quot;&quot;/&gt;&lt;property id=&quot;20307&quot; value=&quot;317&quot;/&gt;&lt;/object&gt;&lt;/object&gt;&lt;object type=&quot;8&quot; unique_id=&quot;858389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Emerson Master Design">
  <a:themeElements>
    <a:clrScheme name="EMERSON">
      <a:dk1>
        <a:srgbClr val="3F4040"/>
      </a:dk1>
      <a:lt1>
        <a:srgbClr val="FFFFFF"/>
      </a:lt1>
      <a:dk2>
        <a:srgbClr val="004B8D"/>
      </a:dk2>
      <a:lt2>
        <a:srgbClr val="959797"/>
      </a:lt2>
      <a:accent1>
        <a:srgbClr val="004B8D"/>
      </a:accent1>
      <a:accent2>
        <a:srgbClr val="62BB46"/>
      </a:accent2>
      <a:accent3>
        <a:srgbClr val="00A4D2"/>
      </a:accent3>
      <a:accent4>
        <a:srgbClr val="FFCF22"/>
      </a:accent4>
      <a:accent5>
        <a:srgbClr val="F79428"/>
      </a:accent5>
      <a:accent6>
        <a:srgbClr val="6E298D"/>
      </a:accent6>
      <a:hlink>
        <a:srgbClr val="00AA7E"/>
      </a:hlink>
      <a:folHlink>
        <a:srgbClr val="D31245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>
          <a:noFill/>
          <a:round/>
          <a:headEnd/>
          <a:tailEnd/>
        </a:ln>
        <a:effectLst/>
      </a:spPr>
      <a:bodyPr wrap="square" rtlCol="0" anchor="ctr"/>
      <a:lstStyle>
        <a:defPPr algn="ctr" eaLnBrk="0" fontAlgn="base" hangingPunct="0">
          <a:spcBef>
            <a:spcPct val="0"/>
          </a:spcBef>
          <a:spcAft>
            <a:spcPct val="0"/>
          </a:spcAft>
          <a:defRPr dirty="0" smtClean="0">
            <a:solidFill>
              <a:schemeClr val="bg1"/>
            </a:solidFill>
          </a:defRPr>
        </a:defPPr>
      </a:lstStyle>
    </a:spDef>
    <a:lnDef>
      <a:spPr bwMode="auto">
        <a:solidFill>
          <a:schemeClr val="accent1"/>
        </a:solidFill>
        <a:ln w="1905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 w="9525">
          <a:noFill/>
          <a:miter lim="800000"/>
          <a:headEnd/>
          <a:tailEnd/>
        </a:ln>
      </a:spPr>
      <a:bodyPr wrap="none" rtlCol="0">
        <a:spAutoFit/>
      </a:bodyPr>
      <a:lstStyle>
        <a:defPPr eaLnBrk="0" hangingPunct="0">
          <a:lnSpc>
            <a:spcPct val="105000"/>
          </a:lnSpc>
          <a:defRPr sz="2000" dirty="0" err="1" smtClean="0"/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EMR-PPT-Template-4x3-Box [Read-Only]" id="{26A751C1-105A-4638-8530-A7921671D838}" vid="{79F313B6-8308-433C-9544-459D4B1BA34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17A1B1F25343641B3E9101D5369D709" ma:contentTypeVersion="12" ma:contentTypeDescription="Create a new document." ma:contentTypeScope="" ma:versionID="6fba077d33ff7d491bc7ab7328345438">
  <xsd:schema xmlns:xsd="http://www.w3.org/2001/XMLSchema" xmlns:xs="http://www.w3.org/2001/XMLSchema" xmlns:p="http://schemas.microsoft.com/office/2006/metadata/properties" xmlns:ns2="7946f21e-ac8c-4bff-93cd-657840ccbdb4" xmlns:ns3="eaff3b51-9829-4bb0-baef-4cb5b167d60e" targetNamespace="http://schemas.microsoft.com/office/2006/metadata/properties" ma:root="true" ma:fieldsID="49fdcfe2b3a8cc9bd2690eb48b130c86" ns2:_="" ns3:_="">
    <xsd:import namespace="7946f21e-ac8c-4bff-93cd-657840ccbdb4"/>
    <xsd:import namespace="eaff3b51-9829-4bb0-baef-4cb5b167d6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46f21e-ac8c-4bff-93cd-657840ccbd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ff3b51-9829-4bb0-baef-4cb5b167d60e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4595A76-A151-4076-9AD6-70245F2532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46f21e-ac8c-4bff-93cd-657840ccbdb4"/>
    <ds:schemaRef ds:uri="eaff3b51-9829-4bb0-baef-4cb5b167d6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D65EE5-4C30-4201-B897-2D49D4F80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FFDC07-A9EB-4C29-8336-ABCE37A02A81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eaff3b51-9829-4bb0-baef-4cb5b167d60e"/>
    <ds:schemaRef ds:uri="7946f21e-ac8c-4bff-93cd-657840ccbd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EMR-PPT-Template-16x9-Widescreen</Template>
  <TotalTime>0</TotalTime>
  <Words>53</Words>
  <Application>Microsoft Office PowerPoint</Application>
  <PresentationFormat>Custom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Times</vt:lpstr>
      <vt:lpstr>Emerson Master Design</vt:lpstr>
      <vt:lpstr>PACEdge TimescaleDB Introduction: Create/Delete Table</vt:lpstr>
      <vt:lpstr>PACEdge TimescaleDB Introduction: Add Data</vt:lpstr>
      <vt:lpstr>PACEdge TimescaleDB Introduction: Retrieve Data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Automation Solutions</dc:title>
  <dc:creator>Gene [AUTOSOL/MAS/AUGS]</dc:creator>
  <cp:lastModifiedBy>Juk, Gene [EMR/DISC/DAUT/AUGS]</cp:lastModifiedBy>
  <cp:revision>1131</cp:revision>
  <cp:lastPrinted>2021-01-29T12:00:11Z</cp:lastPrinted>
  <dcterms:created xsi:type="dcterms:W3CDTF">2019-05-05T19:29:04Z</dcterms:created>
  <dcterms:modified xsi:type="dcterms:W3CDTF">2023-11-27T13:47:47Z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mpetition">
    <vt:lpwstr/>
  </property>
  <property fmtid="{D5CDD505-2E9C-101B-9397-08002B2CF9AE}" pid="3" name="DocumentHiddenCategoryMultiSelect">
    <vt:lpwstr/>
  </property>
  <property fmtid="{D5CDD505-2E9C-101B-9397-08002B2CF9AE}" pid="4" name="IndustrySegmentMultiSelect">
    <vt:lpwstr/>
  </property>
  <property fmtid="{D5CDD505-2E9C-101B-9397-08002B2CF9AE}" pid="5" name="MobileDeviceSpecific">
    <vt:lpwstr/>
  </property>
  <property fmtid="{D5CDD505-2E9C-101B-9397-08002B2CF9AE}" pid="6" name="ContentTypeId">
    <vt:lpwstr>0x010100017A1B1F25343641B3E9101D5369D709</vt:lpwstr>
  </property>
  <property fmtid="{D5CDD505-2E9C-101B-9397-08002B2CF9AE}" pid="7" name="StrategicAccount">
    <vt:lpwstr/>
  </property>
  <property fmtid="{D5CDD505-2E9C-101B-9397-08002B2CF9AE}" pid="8" name="BrandMultiSelect">
    <vt:lpwstr/>
  </property>
  <property fmtid="{D5CDD505-2E9C-101B-9397-08002B2CF9AE}" pid="9" name="ProductServiceFamilyMultiSelect">
    <vt:lpwstr/>
  </property>
  <property fmtid="{D5CDD505-2E9C-101B-9397-08002B2CF9AE}" pid="10" name="_dlc_DocIdItemGuid">
    <vt:lpwstr>a2d8bbfe-fdba-42e7-8580-03977f4fb568</vt:lpwstr>
  </property>
  <property fmtid="{D5CDD505-2E9C-101B-9397-08002B2CF9AE}" pid="11" name="ProductServiceKey">
    <vt:lpwstr/>
  </property>
  <property fmtid="{D5CDD505-2E9C-101B-9397-08002B2CF9AE}" pid="12" name="ProductServiceLevel2">
    <vt:lpwstr/>
  </property>
  <property fmtid="{D5CDD505-2E9C-101B-9397-08002B2CF9AE}" pid="13" name="DocumentType">
    <vt:lpwstr>98;#Marketing Resources|d0430ac3-9c09-4081-bd0f-5a6fe7662cdb;#2485;#Guidelines|44bd2082-b149-476f-bec4-0f54d95614c0</vt:lpwstr>
  </property>
  <property fmtid="{D5CDD505-2E9C-101B-9397-08002B2CF9AE}" pid="14" name="IndustrySolutionsMultiSelect">
    <vt:lpwstr/>
  </property>
  <property fmtid="{D5CDD505-2E9C-101B-9397-08002B2CF9AE}" pid="15" name="DocumentLanguage">
    <vt:lpwstr/>
  </property>
  <property fmtid="{D5CDD505-2E9C-101B-9397-08002B2CF9AE}" pid="16" name="IndustryApplicationMultiSelect">
    <vt:lpwstr/>
  </property>
  <property fmtid="{D5CDD505-2E9C-101B-9397-08002B2CF9AE}" pid="17" name="TaxKeyword">
    <vt:lpwstr/>
  </property>
  <property fmtid="{D5CDD505-2E9C-101B-9397-08002B2CF9AE}" pid="18" name="MSIP_Label_b74dbf3d-dd19-4e95-b2d0-8dffb6ec560c_Enabled">
    <vt:lpwstr>true</vt:lpwstr>
  </property>
  <property fmtid="{D5CDD505-2E9C-101B-9397-08002B2CF9AE}" pid="19" name="MSIP_Label_b74dbf3d-dd19-4e95-b2d0-8dffb6ec560c_SetDate">
    <vt:lpwstr>2022-09-26T05:52:20Z</vt:lpwstr>
  </property>
  <property fmtid="{D5CDD505-2E9C-101B-9397-08002B2CF9AE}" pid="20" name="MSIP_Label_b74dbf3d-dd19-4e95-b2d0-8dffb6ec560c_Method">
    <vt:lpwstr>Privileged</vt:lpwstr>
  </property>
  <property fmtid="{D5CDD505-2E9C-101B-9397-08002B2CF9AE}" pid="21" name="MSIP_Label_b74dbf3d-dd19-4e95-b2d0-8dffb6ec560c_Name">
    <vt:lpwstr>Public</vt:lpwstr>
  </property>
  <property fmtid="{D5CDD505-2E9C-101B-9397-08002B2CF9AE}" pid="22" name="MSIP_Label_b74dbf3d-dd19-4e95-b2d0-8dffb6ec560c_SiteId">
    <vt:lpwstr>eb06985d-06ca-4a17-81da-629ab99f6505</vt:lpwstr>
  </property>
  <property fmtid="{D5CDD505-2E9C-101B-9397-08002B2CF9AE}" pid="23" name="MSIP_Label_b74dbf3d-dd19-4e95-b2d0-8dffb6ec560c_ActionId">
    <vt:lpwstr>644b3965-398a-42de-b70f-667df5ed2ed2</vt:lpwstr>
  </property>
  <property fmtid="{D5CDD505-2E9C-101B-9397-08002B2CF9AE}" pid="24" name="MSIP_Label_b74dbf3d-dd19-4e95-b2d0-8dffb6ec560c_ContentBits">
    <vt:lpwstr>0</vt:lpwstr>
  </property>
</Properties>
</file>